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2" r:id="rId2"/>
    <p:sldId id="263" r:id="rId3"/>
    <p:sldId id="267" r:id="rId4"/>
    <p:sldId id="266" r:id="rId5"/>
    <p:sldId id="284" r:id="rId6"/>
    <p:sldId id="286" r:id="rId7"/>
    <p:sldId id="282" r:id="rId8"/>
    <p:sldId id="283" r:id="rId9"/>
    <p:sldId id="268" r:id="rId10"/>
    <p:sldId id="274" r:id="rId11"/>
    <p:sldId id="277" r:id="rId12"/>
    <p:sldId id="269" r:id="rId13"/>
    <p:sldId id="270" r:id="rId14"/>
    <p:sldId id="288" r:id="rId15"/>
    <p:sldId id="278" r:id="rId16"/>
    <p:sldId id="279" r:id="rId17"/>
    <p:sldId id="280" r:id="rId18"/>
    <p:sldId id="289" r:id="rId19"/>
    <p:sldId id="281" r:id="rId20"/>
  </p:sldIdLst>
  <p:sldSz cx="9144000" cy="5143500" type="screen16x9"/>
  <p:notesSz cx="9144000" cy="6858000"/>
  <p:defaultTextStyle>
    <a:defPPr>
      <a:defRPr lang="en-GB"/>
    </a:defPPr>
    <a:lvl1pPr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5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279B74-4630-21BD-2E8C-8B971B2F3EA1}" name="Ashwini Deshmukh (Sport, Exercise and Rehabilitation Sciences)" initials="AS" userId="S::a.deshmukh@bham.ac.uk::7c344e30-3f83-4e21-bdd3-5f248b07103c" providerId="AD"/>
  <p188:author id="{F03B6C7E-95FA-EED7-E443-DF53FC2B2ABA}" name="helen.mccabe@nottingham.ac.uk" initials="he" userId="S::urn:spo:guest#helen.mccabe@nottingham.ac.uk::" providerId="AD"/>
  <p188:author id="{840536D9-A749-A9EA-15CF-D54F24C4828D}" name="Rowland Seymour (Mathematics)" initials="RS" userId="S::r.g.seymour@bham.ac.uk::f20d58f5-934b-4dba-b732-52dbaf14a59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89E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45"/>
    <p:restoredTop sz="71916"/>
  </p:normalViewPr>
  <p:slideViewPr>
    <p:cSldViewPr snapToGrid="0">
      <p:cViewPr varScale="1">
        <p:scale>
          <a:sx n="180" d="100"/>
          <a:sy n="180" d="100"/>
        </p:scale>
        <p:origin x="2728" y="168"/>
      </p:cViewPr>
      <p:guideLst>
        <p:guide orient="horz" pos="158"/>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wland Seymour (Mathematics)" userId="f20d58f5-934b-4dba-b732-52dbaf14a598" providerId="ADAL" clId="{3C15634D-CD67-3F4B-B8A4-73A7670EB87A}"/>
    <pc:docChg chg="custSel delSld modSld">
      <pc:chgData name="Rowland Seymour (Mathematics)" userId="f20d58f5-934b-4dba-b732-52dbaf14a598" providerId="ADAL" clId="{3C15634D-CD67-3F4B-B8A4-73A7670EB87A}" dt="2023-08-03T08:06:27.853" v="1262" actId="20577"/>
      <pc:docMkLst>
        <pc:docMk/>
      </pc:docMkLst>
      <pc:sldChg chg="delSp mod delAnim modNotesTx">
        <pc:chgData name="Rowland Seymour (Mathematics)" userId="f20d58f5-934b-4dba-b732-52dbaf14a598" providerId="ADAL" clId="{3C15634D-CD67-3F4B-B8A4-73A7670EB87A}" dt="2023-08-03T08:06:27.853" v="1262" actId="20577"/>
        <pc:sldMkLst>
          <pc:docMk/>
          <pc:sldMk cId="3829804678" sldId="278"/>
        </pc:sldMkLst>
        <pc:spChg chg="del">
          <ac:chgData name="Rowland Seymour (Mathematics)" userId="f20d58f5-934b-4dba-b732-52dbaf14a598" providerId="ADAL" clId="{3C15634D-CD67-3F4B-B8A4-73A7670EB87A}" dt="2023-08-03T08:06:14.151" v="1202" actId="478"/>
          <ac:spMkLst>
            <pc:docMk/>
            <pc:sldMk cId="3829804678" sldId="278"/>
            <ac:spMk id="5" creationId="{6CABD091-4194-B316-DF53-C70542CC550F}"/>
          </ac:spMkLst>
        </pc:spChg>
      </pc:sldChg>
      <pc:sldChg chg="modNotesTx">
        <pc:chgData name="Rowland Seymour (Mathematics)" userId="f20d58f5-934b-4dba-b732-52dbaf14a598" providerId="ADAL" clId="{3C15634D-CD67-3F4B-B8A4-73A7670EB87A}" dt="2023-07-05T14:37:07.200" v="642"/>
        <pc:sldMkLst>
          <pc:docMk/>
          <pc:sldMk cId="2882716957" sldId="279"/>
        </pc:sldMkLst>
      </pc:sldChg>
      <pc:sldChg chg="modSp mod modNotesTx">
        <pc:chgData name="Rowland Seymour (Mathematics)" userId="f20d58f5-934b-4dba-b732-52dbaf14a598" providerId="ADAL" clId="{3C15634D-CD67-3F4B-B8A4-73A7670EB87A}" dt="2023-07-05T14:37:36.172" v="768" actId="20577"/>
        <pc:sldMkLst>
          <pc:docMk/>
          <pc:sldMk cId="3829680589" sldId="280"/>
        </pc:sldMkLst>
        <pc:spChg chg="mod">
          <ac:chgData name="Rowland Seymour (Mathematics)" userId="f20d58f5-934b-4dba-b732-52dbaf14a598" providerId="ADAL" clId="{3C15634D-CD67-3F4B-B8A4-73A7670EB87A}" dt="2023-07-05T14:37:15.344" v="646" actId="20577"/>
          <ac:spMkLst>
            <pc:docMk/>
            <pc:sldMk cId="3829680589" sldId="280"/>
            <ac:spMk id="3" creationId="{BFD98A83-DA7C-B214-840A-B76BB3E2BB99}"/>
          </ac:spMkLst>
        </pc:spChg>
      </pc:sldChg>
      <pc:sldChg chg="modNotesTx">
        <pc:chgData name="Rowland Seymour (Mathematics)" userId="f20d58f5-934b-4dba-b732-52dbaf14a598" providerId="ADAL" clId="{3C15634D-CD67-3F4B-B8A4-73A7670EB87A}" dt="2023-07-05T14:40:53.232" v="1010"/>
        <pc:sldMkLst>
          <pc:docMk/>
          <pc:sldMk cId="878902739" sldId="281"/>
        </pc:sldMkLst>
      </pc:sldChg>
      <pc:sldChg chg="modSp mod modNotesTx">
        <pc:chgData name="Rowland Seymour (Mathematics)" userId="f20d58f5-934b-4dba-b732-52dbaf14a598" providerId="ADAL" clId="{3C15634D-CD67-3F4B-B8A4-73A7670EB87A}" dt="2023-08-03T08:04:42.124" v="1200" actId="20577"/>
        <pc:sldMkLst>
          <pc:docMk/>
          <pc:sldMk cId="2432071883" sldId="289"/>
        </pc:sldMkLst>
        <pc:spChg chg="mod">
          <ac:chgData name="Rowland Seymour (Mathematics)" userId="f20d58f5-934b-4dba-b732-52dbaf14a598" providerId="ADAL" clId="{3C15634D-CD67-3F4B-B8A4-73A7670EB87A}" dt="2023-08-03T08:04:02.151" v="1026" actId="20577"/>
          <ac:spMkLst>
            <pc:docMk/>
            <pc:sldMk cId="2432071883" sldId="289"/>
            <ac:spMk id="3" creationId="{1B8104E2-56DE-FEBD-1FC1-80DD5E22342B}"/>
          </ac:spMkLst>
        </pc:spChg>
      </pc:sldChg>
      <pc:sldChg chg="modSp del mod">
        <pc:chgData name="Rowland Seymour (Mathematics)" userId="f20d58f5-934b-4dba-b732-52dbaf14a598" providerId="ADAL" clId="{3C15634D-CD67-3F4B-B8A4-73A7670EB87A}" dt="2023-08-03T08:04:10.540" v="1027" actId="2696"/>
        <pc:sldMkLst>
          <pc:docMk/>
          <pc:sldMk cId="3045044431" sldId="290"/>
        </pc:sldMkLst>
        <pc:spChg chg="mod">
          <ac:chgData name="Rowland Seymour (Mathematics)" userId="f20d58f5-934b-4dba-b732-52dbaf14a598" providerId="ADAL" clId="{3C15634D-CD67-3F4B-B8A4-73A7670EB87A}" dt="2023-08-03T08:03:38.274" v="1011" actId="20577"/>
          <ac:spMkLst>
            <pc:docMk/>
            <pc:sldMk cId="3045044431" sldId="290"/>
            <ac:spMk id="3" creationId="{7581FCBA-F19E-ED43-A933-FC2202DD383F}"/>
          </ac:spMkLst>
        </pc:spChg>
      </pc:sldChg>
    </pc:docChg>
  </pc:docChgLst>
  <pc:docChgLst>
    <pc:chgData name="Ashwini Deshmukh (Sport, Exercise and Rehabilitation Sciences)" userId="S::a.deshmukh@bham.ac.uk::7c344e30-3f83-4e21-bdd3-5f248b07103c" providerId="AD" clId="Web-{A515A340-67CB-CF53-8946-BF03B464749D}"/>
    <pc:docChg chg="addSld modSld">
      <pc:chgData name="Ashwini Deshmukh (Sport, Exercise and Rehabilitation Sciences)" userId="S::a.deshmukh@bham.ac.uk::7c344e30-3f83-4e21-bdd3-5f248b07103c" providerId="AD" clId="Web-{A515A340-67CB-CF53-8946-BF03B464749D}" dt="2023-07-24T10:50:27.938" v="287" actId="20577"/>
      <pc:docMkLst>
        <pc:docMk/>
      </pc:docMkLst>
      <pc:sldChg chg="modSp">
        <pc:chgData name="Ashwini Deshmukh (Sport, Exercise and Rehabilitation Sciences)" userId="S::a.deshmukh@bham.ac.uk::7c344e30-3f83-4e21-bdd3-5f248b07103c" providerId="AD" clId="Web-{A515A340-67CB-CF53-8946-BF03B464749D}" dt="2023-07-24T10:41:15.800" v="167" actId="20577"/>
        <pc:sldMkLst>
          <pc:docMk/>
          <pc:sldMk cId="3829680589" sldId="280"/>
        </pc:sldMkLst>
        <pc:spChg chg="mod">
          <ac:chgData name="Ashwini Deshmukh (Sport, Exercise and Rehabilitation Sciences)" userId="S::a.deshmukh@bham.ac.uk::7c344e30-3f83-4e21-bdd3-5f248b07103c" providerId="AD" clId="Web-{A515A340-67CB-CF53-8946-BF03B464749D}" dt="2023-07-24T10:36:36.512" v="86" actId="14100"/>
          <ac:spMkLst>
            <pc:docMk/>
            <pc:sldMk cId="3829680589" sldId="280"/>
            <ac:spMk id="2" creationId="{992386C3-54D9-1D50-D979-A149DDEB7CD2}"/>
          </ac:spMkLst>
        </pc:spChg>
        <pc:spChg chg="mod">
          <ac:chgData name="Ashwini Deshmukh (Sport, Exercise and Rehabilitation Sciences)" userId="S::a.deshmukh@bham.ac.uk::7c344e30-3f83-4e21-bdd3-5f248b07103c" providerId="AD" clId="Web-{A515A340-67CB-CF53-8946-BF03B464749D}" dt="2023-07-24T10:41:15.800" v="167" actId="20577"/>
          <ac:spMkLst>
            <pc:docMk/>
            <pc:sldMk cId="3829680589" sldId="280"/>
            <ac:spMk id="3" creationId="{BFD98A83-DA7C-B214-840A-B76BB3E2BB99}"/>
          </ac:spMkLst>
        </pc:spChg>
      </pc:sldChg>
      <pc:sldChg chg="delSp modSp new">
        <pc:chgData name="Ashwini Deshmukh (Sport, Exercise and Rehabilitation Sciences)" userId="S::a.deshmukh@bham.ac.uk::7c344e30-3f83-4e21-bdd3-5f248b07103c" providerId="AD" clId="Web-{A515A340-67CB-CF53-8946-BF03B464749D}" dt="2023-07-24T10:50:01.344" v="276" actId="20577"/>
        <pc:sldMkLst>
          <pc:docMk/>
          <pc:sldMk cId="2432071883" sldId="289"/>
        </pc:sldMkLst>
        <pc:spChg chg="del mod">
          <ac:chgData name="Ashwini Deshmukh (Sport, Exercise and Rehabilitation Sciences)" userId="S::a.deshmukh@bham.ac.uk::7c344e30-3f83-4e21-bdd3-5f248b07103c" providerId="AD" clId="Web-{A515A340-67CB-CF53-8946-BF03B464749D}" dt="2023-07-24T10:47:34.497" v="240"/>
          <ac:spMkLst>
            <pc:docMk/>
            <pc:sldMk cId="2432071883" sldId="289"/>
            <ac:spMk id="2" creationId="{028DD032-2317-55A9-44AB-A14F4725563C}"/>
          </ac:spMkLst>
        </pc:spChg>
        <pc:spChg chg="mod">
          <ac:chgData name="Ashwini Deshmukh (Sport, Exercise and Rehabilitation Sciences)" userId="S::a.deshmukh@bham.ac.uk::7c344e30-3f83-4e21-bdd3-5f248b07103c" providerId="AD" clId="Web-{A515A340-67CB-CF53-8946-BF03B464749D}" dt="2023-07-24T10:50:01.344" v="276" actId="20577"/>
          <ac:spMkLst>
            <pc:docMk/>
            <pc:sldMk cId="2432071883" sldId="289"/>
            <ac:spMk id="3" creationId="{1B8104E2-56DE-FEBD-1FC1-80DD5E22342B}"/>
          </ac:spMkLst>
        </pc:spChg>
      </pc:sldChg>
      <pc:sldChg chg="delSp modSp new">
        <pc:chgData name="Ashwini Deshmukh (Sport, Exercise and Rehabilitation Sciences)" userId="S::a.deshmukh@bham.ac.uk::7c344e30-3f83-4e21-bdd3-5f248b07103c" providerId="AD" clId="Web-{A515A340-67CB-CF53-8946-BF03B464749D}" dt="2023-07-24T10:50:27.938" v="287" actId="20577"/>
        <pc:sldMkLst>
          <pc:docMk/>
          <pc:sldMk cId="3045044431" sldId="290"/>
        </pc:sldMkLst>
        <pc:spChg chg="del">
          <ac:chgData name="Ashwini Deshmukh (Sport, Exercise and Rehabilitation Sciences)" userId="S::a.deshmukh@bham.ac.uk::7c344e30-3f83-4e21-bdd3-5f248b07103c" providerId="AD" clId="Web-{A515A340-67CB-CF53-8946-BF03B464749D}" dt="2023-07-24T10:47:52.325" v="242"/>
          <ac:spMkLst>
            <pc:docMk/>
            <pc:sldMk cId="3045044431" sldId="290"/>
            <ac:spMk id="2" creationId="{14E8CD48-2106-0BE6-8F1B-DD8DFC187444}"/>
          </ac:spMkLst>
        </pc:spChg>
        <pc:spChg chg="mod">
          <ac:chgData name="Ashwini Deshmukh (Sport, Exercise and Rehabilitation Sciences)" userId="S::a.deshmukh@bham.ac.uk::7c344e30-3f83-4e21-bdd3-5f248b07103c" providerId="AD" clId="Web-{A515A340-67CB-CF53-8946-BF03B464749D}" dt="2023-07-24T10:50:27.938" v="287" actId="20577"/>
          <ac:spMkLst>
            <pc:docMk/>
            <pc:sldMk cId="3045044431" sldId="290"/>
            <ac:spMk id="3" creationId="{7581FCBA-F19E-ED43-A933-FC2202DD383F}"/>
          </ac:spMkLst>
        </pc:spChg>
      </pc:sldChg>
    </pc:docChg>
  </pc:docChgLst>
  <pc:docChgLst>
    <pc:chgData name="Ashwini Deshmukh (Sport, Exercise and Rehabilitation Sciences)" userId="S::a.deshmukh@bham.ac.uk::7c344e30-3f83-4e21-bdd3-5f248b07103c" providerId="AD" clId="Web-{DBA31636-7493-B744-6941-4F2136428218}"/>
    <pc:docChg chg="addSld modSld">
      <pc:chgData name="Ashwini Deshmukh (Sport, Exercise and Rehabilitation Sciences)" userId="S::a.deshmukh@bham.ac.uk::7c344e30-3f83-4e21-bdd3-5f248b07103c" providerId="AD" clId="Web-{DBA31636-7493-B744-6941-4F2136428218}" dt="2023-06-28T11:18:37.150" v="147" actId="1076"/>
      <pc:docMkLst>
        <pc:docMk/>
      </pc:docMkLst>
      <pc:sldChg chg="modSp">
        <pc:chgData name="Ashwini Deshmukh (Sport, Exercise and Rehabilitation Sciences)" userId="S::a.deshmukh@bham.ac.uk::7c344e30-3f83-4e21-bdd3-5f248b07103c" providerId="AD" clId="Web-{DBA31636-7493-B744-6941-4F2136428218}" dt="2023-06-28T11:18:37.150" v="147" actId="1076"/>
        <pc:sldMkLst>
          <pc:docMk/>
          <pc:sldMk cId="3855887011" sldId="262"/>
        </pc:sldMkLst>
        <pc:spChg chg="mod">
          <ac:chgData name="Ashwini Deshmukh (Sport, Exercise and Rehabilitation Sciences)" userId="S::a.deshmukh@bham.ac.uk::7c344e30-3f83-4e21-bdd3-5f248b07103c" providerId="AD" clId="Web-{DBA31636-7493-B744-6941-4F2136428218}" dt="2023-06-28T11:18:37.150" v="147" actId="1076"/>
          <ac:spMkLst>
            <pc:docMk/>
            <pc:sldMk cId="3855887011" sldId="262"/>
            <ac:spMk id="6" creationId="{00000000-0000-0000-0000-000000000000}"/>
          </ac:spMkLst>
        </pc:spChg>
      </pc:sldChg>
      <pc:sldChg chg="modSp">
        <pc:chgData name="Ashwini Deshmukh (Sport, Exercise and Rehabilitation Sciences)" userId="S::a.deshmukh@bham.ac.uk::7c344e30-3f83-4e21-bdd3-5f248b07103c" providerId="AD" clId="Web-{DBA31636-7493-B744-6941-4F2136428218}" dt="2023-06-28T11:07:46.323" v="14" actId="20577"/>
        <pc:sldMkLst>
          <pc:docMk/>
          <pc:sldMk cId="3919594423" sldId="269"/>
        </pc:sldMkLst>
        <pc:spChg chg="mod">
          <ac:chgData name="Ashwini Deshmukh (Sport, Exercise and Rehabilitation Sciences)" userId="S::a.deshmukh@bham.ac.uk::7c344e30-3f83-4e21-bdd3-5f248b07103c" providerId="AD" clId="Web-{DBA31636-7493-B744-6941-4F2136428218}" dt="2023-06-28T11:07:46.323" v="14" actId="20577"/>
          <ac:spMkLst>
            <pc:docMk/>
            <pc:sldMk cId="3919594423" sldId="269"/>
            <ac:spMk id="3" creationId="{9276D4BB-9798-F9B4-C332-C92D46389953}"/>
          </ac:spMkLst>
        </pc:spChg>
      </pc:sldChg>
      <pc:sldChg chg="modSp">
        <pc:chgData name="Ashwini Deshmukh (Sport, Exercise and Rehabilitation Sciences)" userId="S::a.deshmukh@bham.ac.uk::7c344e30-3f83-4e21-bdd3-5f248b07103c" providerId="AD" clId="Web-{DBA31636-7493-B744-6941-4F2136428218}" dt="2023-06-28T11:17:50.586" v="146" actId="20577"/>
        <pc:sldMkLst>
          <pc:docMk/>
          <pc:sldMk cId="2286003219" sldId="270"/>
        </pc:sldMkLst>
        <pc:spChg chg="mod">
          <ac:chgData name="Ashwini Deshmukh (Sport, Exercise and Rehabilitation Sciences)" userId="S::a.deshmukh@bham.ac.uk::7c344e30-3f83-4e21-bdd3-5f248b07103c" providerId="AD" clId="Web-{DBA31636-7493-B744-6941-4F2136428218}" dt="2023-06-28T11:17:50.586" v="146" actId="20577"/>
          <ac:spMkLst>
            <pc:docMk/>
            <pc:sldMk cId="2286003219" sldId="270"/>
            <ac:spMk id="3" creationId="{9276D4BB-9798-F9B4-C332-C92D46389953}"/>
          </ac:spMkLst>
        </pc:spChg>
      </pc:sldChg>
      <pc:sldChg chg="modSp new">
        <pc:chgData name="Ashwini Deshmukh (Sport, Exercise and Rehabilitation Sciences)" userId="S::a.deshmukh@bham.ac.uk::7c344e30-3f83-4e21-bdd3-5f248b07103c" providerId="AD" clId="Web-{DBA31636-7493-B744-6941-4F2136428218}" dt="2023-06-28T11:16:18.053" v="128" actId="20577"/>
        <pc:sldMkLst>
          <pc:docMk/>
          <pc:sldMk cId="506454372" sldId="273"/>
        </pc:sldMkLst>
        <pc:spChg chg="mod">
          <ac:chgData name="Ashwini Deshmukh (Sport, Exercise and Rehabilitation Sciences)" userId="S::a.deshmukh@bham.ac.uk::7c344e30-3f83-4e21-bdd3-5f248b07103c" providerId="AD" clId="Web-{DBA31636-7493-B744-6941-4F2136428218}" dt="2023-06-28T11:16:18.053" v="128" actId="20577"/>
          <ac:spMkLst>
            <pc:docMk/>
            <pc:sldMk cId="506454372" sldId="273"/>
            <ac:spMk id="3" creationId="{D9942DEF-9773-4BD7-397A-CB52C1D197AD}"/>
          </ac:spMkLst>
        </pc:spChg>
      </pc:sldChg>
    </pc:docChg>
  </pc:docChgLst>
  <pc:docChgLst>
    <pc:chgData name="Ashwini Deshmukh (Sport, Exercise and Rehabilitation Sciences)" userId="S::a.deshmukh@bham.ac.uk::7c344e30-3f83-4e21-bdd3-5f248b07103c" providerId="AD" clId="Web-{07994AFE-1E58-9F77-96CA-754D0D9DE92A}"/>
    <pc:docChg chg="addSld delSld modSld">
      <pc:chgData name="Ashwini Deshmukh (Sport, Exercise and Rehabilitation Sciences)" userId="S::a.deshmukh@bham.ac.uk::7c344e30-3f83-4e21-bdd3-5f248b07103c" providerId="AD" clId="Web-{07994AFE-1E58-9F77-96CA-754D0D9DE92A}" dt="2023-07-06T12:20:03.248" v="243" actId="20577"/>
      <pc:docMkLst>
        <pc:docMk/>
      </pc:docMkLst>
      <pc:sldChg chg="modSp">
        <pc:chgData name="Ashwini Deshmukh (Sport, Exercise and Rehabilitation Sciences)" userId="S::a.deshmukh@bham.ac.uk::7c344e30-3f83-4e21-bdd3-5f248b07103c" providerId="AD" clId="Web-{07994AFE-1E58-9F77-96CA-754D0D9DE92A}" dt="2023-07-06T12:13:33.283" v="103" actId="20577"/>
        <pc:sldMkLst>
          <pc:docMk/>
          <pc:sldMk cId="2286003219" sldId="270"/>
        </pc:sldMkLst>
        <pc:spChg chg="mod">
          <ac:chgData name="Ashwini Deshmukh (Sport, Exercise and Rehabilitation Sciences)" userId="S::a.deshmukh@bham.ac.uk::7c344e30-3f83-4e21-bdd3-5f248b07103c" providerId="AD" clId="Web-{07994AFE-1E58-9F77-96CA-754D0D9DE92A}" dt="2023-07-06T12:13:33.283" v="103" actId="20577"/>
          <ac:spMkLst>
            <pc:docMk/>
            <pc:sldMk cId="2286003219" sldId="270"/>
            <ac:spMk id="3" creationId="{9276D4BB-9798-F9B4-C332-C92D46389953}"/>
          </ac:spMkLst>
        </pc:spChg>
      </pc:sldChg>
      <pc:sldChg chg="modSp">
        <pc:chgData name="Ashwini Deshmukh (Sport, Exercise and Rehabilitation Sciences)" userId="S::a.deshmukh@bham.ac.uk::7c344e30-3f83-4e21-bdd3-5f248b07103c" providerId="AD" clId="Web-{07994AFE-1E58-9F77-96CA-754D0D9DE92A}" dt="2023-07-06T12:13:14.189" v="99" actId="20577"/>
        <pc:sldMkLst>
          <pc:docMk/>
          <pc:sldMk cId="3829680589" sldId="280"/>
        </pc:sldMkLst>
        <pc:spChg chg="mod">
          <ac:chgData name="Ashwini Deshmukh (Sport, Exercise and Rehabilitation Sciences)" userId="S::a.deshmukh@bham.ac.uk::7c344e30-3f83-4e21-bdd3-5f248b07103c" providerId="AD" clId="Web-{07994AFE-1E58-9F77-96CA-754D0D9DE92A}" dt="2023-07-06T12:13:14.189" v="99" actId="20577"/>
          <ac:spMkLst>
            <pc:docMk/>
            <pc:sldMk cId="3829680589" sldId="280"/>
            <ac:spMk id="3" creationId="{BFD98A83-DA7C-B214-840A-B76BB3E2BB99}"/>
          </ac:spMkLst>
        </pc:spChg>
      </pc:sldChg>
      <pc:sldChg chg="modSp new modNotes">
        <pc:chgData name="Ashwini Deshmukh (Sport, Exercise and Rehabilitation Sciences)" userId="S::a.deshmukh@bham.ac.uk::7c344e30-3f83-4e21-bdd3-5f248b07103c" providerId="AD" clId="Web-{07994AFE-1E58-9F77-96CA-754D0D9DE92A}" dt="2023-07-06T12:11:01.669" v="91" actId="20577"/>
        <pc:sldMkLst>
          <pc:docMk/>
          <pc:sldMk cId="650223932" sldId="284"/>
        </pc:sldMkLst>
        <pc:spChg chg="mod">
          <ac:chgData name="Ashwini Deshmukh (Sport, Exercise and Rehabilitation Sciences)" userId="S::a.deshmukh@bham.ac.uk::7c344e30-3f83-4e21-bdd3-5f248b07103c" providerId="AD" clId="Web-{07994AFE-1E58-9F77-96CA-754D0D9DE92A}" dt="2023-07-06T12:11:01.669" v="91" actId="20577"/>
          <ac:spMkLst>
            <pc:docMk/>
            <pc:sldMk cId="650223932" sldId="284"/>
            <ac:spMk id="2" creationId="{D6D510CE-518E-FEF4-E6DC-9EF529199246}"/>
          </ac:spMkLst>
        </pc:spChg>
        <pc:spChg chg="mod">
          <ac:chgData name="Ashwini Deshmukh (Sport, Exercise and Rehabilitation Sciences)" userId="S::a.deshmukh@bham.ac.uk::7c344e30-3f83-4e21-bdd3-5f248b07103c" providerId="AD" clId="Web-{07994AFE-1E58-9F77-96CA-754D0D9DE92A}" dt="2023-07-06T12:08:14.242" v="41" actId="20577"/>
          <ac:spMkLst>
            <pc:docMk/>
            <pc:sldMk cId="650223932" sldId="284"/>
            <ac:spMk id="3" creationId="{4F0BCF4E-9D66-288F-A6A7-2EC528F8066E}"/>
          </ac:spMkLst>
        </pc:spChg>
      </pc:sldChg>
      <pc:sldChg chg="modSp new del">
        <pc:chgData name="Ashwini Deshmukh (Sport, Exercise and Rehabilitation Sciences)" userId="S::a.deshmukh@bham.ac.uk::7c344e30-3f83-4e21-bdd3-5f248b07103c" providerId="AD" clId="Web-{07994AFE-1E58-9F77-96CA-754D0D9DE92A}" dt="2023-07-06T12:07:18.022" v="27"/>
        <pc:sldMkLst>
          <pc:docMk/>
          <pc:sldMk cId="1353543098" sldId="285"/>
        </pc:sldMkLst>
        <pc:spChg chg="mod">
          <ac:chgData name="Ashwini Deshmukh (Sport, Exercise and Rehabilitation Sciences)" userId="S::a.deshmukh@bham.ac.uk::7c344e30-3f83-4e21-bdd3-5f248b07103c" providerId="AD" clId="Web-{07994AFE-1E58-9F77-96CA-754D0D9DE92A}" dt="2023-07-06T12:07:11.975" v="23" actId="20577"/>
          <ac:spMkLst>
            <pc:docMk/>
            <pc:sldMk cId="1353543098" sldId="285"/>
            <ac:spMk id="3" creationId="{B104007F-77FC-8328-03F8-8F83EC8D3D49}"/>
          </ac:spMkLst>
        </pc:spChg>
      </pc:sldChg>
      <pc:sldChg chg="modSp new modNotes">
        <pc:chgData name="Ashwini Deshmukh (Sport, Exercise and Rehabilitation Sciences)" userId="S::a.deshmukh@bham.ac.uk::7c344e30-3f83-4e21-bdd3-5f248b07103c" providerId="AD" clId="Web-{07994AFE-1E58-9F77-96CA-754D0D9DE92A}" dt="2023-07-06T12:11:27.014" v="97"/>
        <pc:sldMkLst>
          <pc:docMk/>
          <pc:sldMk cId="1420035109" sldId="286"/>
        </pc:sldMkLst>
        <pc:spChg chg="mod">
          <ac:chgData name="Ashwini Deshmukh (Sport, Exercise and Rehabilitation Sciences)" userId="S::a.deshmukh@bham.ac.uk::7c344e30-3f83-4e21-bdd3-5f248b07103c" providerId="AD" clId="Web-{07994AFE-1E58-9F77-96CA-754D0D9DE92A}" dt="2023-07-06T12:11:09.623" v="93" actId="20577"/>
          <ac:spMkLst>
            <pc:docMk/>
            <pc:sldMk cId="1420035109" sldId="286"/>
            <ac:spMk id="3" creationId="{58E86BF1-80C3-7BCB-2F7C-F89A9580BA6B}"/>
          </ac:spMkLst>
        </pc:spChg>
      </pc:sldChg>
      <pc:sldChg chg="modSp new del">
        <pc:chgData name="Ashwini Deshmukh (Sport, Exercise and Rehabilitation Sciences)" userId="S::a.deshmukh@bham.ac.uk::7c344e30-3f83-4e21-bdd3-5f248b07103c" providerId="AD" clId="Web-{07994AFE-1E58-9F77-96CA-754D0D9DE92A}" dt="2023-07-06T12:16:36.101" v="128"/>
        <pc:sldMkLst>
          <pc:docMk/>
          <pc:sldMk cId="2233003664" sldId="287"/>
        </pc:sldMkLst>
        <pc:spChg chg="mod">
          <ac:chgData name="Ashwini Deshmukh (Sport, Exercise and Rehabilitation Sciences)" userId="S::a.deshmukh@bham.ac.uk::7c344e30-3f83-4e21-bdd3-5f248b07103c" providerId="AD" clId="Web-{07994AFE-1E58-9F77-96CA-754D0D9DE92A}" dt="2023-07-06T12:15:48.709" v="109" actId="20577"/>
          <ac:spMkLst>
            <pc:docMk/>
            <pc:sldMk cId="2233003664" sldId="287"/>
            <ac:spMk id="2" creationId="{57A8776E-FC33-E071-7E70-CAEBF389E2A6}"/>
          </ac:spMkLst>
        </pc:spChg>
        <pc:spChg chg="mod">
          <ac:chgData name="Ashwini Deshmukh (Sport, Exercise and Rehabilitation Sciences)" userId="S::a.deshmukh@bham.ac.uk::7c344e30-3f83-4e21-bdd3-5f248b07103c" providerId="AD" clId="Web-{07994AFE-1E58-9F77-96CA-754D0D9DE92A}" dt="2023-07-06T12:16:08.569" v="112" actId="20577"/>
          <ac:spMkLst>
            <pc:docMk/>
            <pc:sldMk cId="2233003664" sldId="287"/>
            <ac:spMk id="3" creationId="{442B4DC0-12AD-0CEB-3246-375FAA606FE0}"/>
          </ac:spMkLst>
        </pc:spChg>
      </pc:sldChg>
      <pc:sldChg chg="modSp new modNotes">
        <pc:chgData name="Ashwini Deshmukh (Sport, Exercise and Rehabilitation Sciences)" userId="S::a.deshmukh@bham.ac.uk::7c344e30-3f83-4e21-bdd3-5f248b07103c" providerId="AD" clId="Web-{07994AFE-1E58-9F77-96CA-754D0D9DE92A}" dt="2023-07-06T12:20:03.248" v="243" actId="20577"/>
        <pc:sldMkLst>
          <pc:docMk/>
          <pc:sldMk cId="477580350" sldId="288"/>
        </pc:sldMkLst>
        <pc:spChg chg="mod">
          <ac:chgData name="Ashwini Deshmukh (Sport, Exercise and Rehabilitation Sciences)" userId="S::a.deshmukh@bham.ac.uk::7c344e30-3f83-4e21-bdd3-5f248b07103c" providerId="AD" clId="Web-{07994AFE-1E58-9F77-96CA-754D0D9DE92A}" dt="2023-07-06T12:16:20.867" v="117" actId="20577"/>
          <ac:spMkLst>
            <pc:docMk/>
            <pc:sldMk cId="477580350" sldId="288"/>
            <ac:spMk id="2" creationId="{C14D8BE6-E6BA-D6DA-9736-598CA0F20C87}"/>
          </ac:spMkLst>
        </pc:spChg>
        <pc:spChg chg="mod">
          <ac:chgData name="Ashwini Deshmukh (Sport, Exercise and Rehabilitation Sciences)" userId="S::a.deshmukh@bham.ac.uk::7c344e30-3f83-4e21-bdd3-5f248b07103c" providerId="AD" clId="Web-{07994AFE-1E58-9F77-96CA-754D0D9DE92A}" dt="2023-07-06T12:20:03.248" v="243" actId="20577"/>
          <ac:spMkLst>
            <pc:docMk/>
            <pc:sldMk cId="477580350" sldId="288"/>
            <ac:spMk id="3" creationId="{F99694CB-A6FA-2D4F-4F29-A10168DEFD2D}"/>
          </ac:spMkLst>
        </pc:spChg>
      </pc:sldChg>
    </pc:docChg>
  </pc:docChgLst>
  <pc:docChgLst>
    <pc:chgData name="Ashwini Deshmukh (Sport, Exercise and Rehabilitation Sciences)" userId="S::a.deshmukh@bham.ac.uk::7c344e30-3f83-4e21-bdd3-5f248b07103c" providerId="AD" clId="Web-{0053226A-F1A9-3A20-A27E-8A6008DB3C1F}"/>
    <pc:docChg chg="mod delSld modSld">
      <pc:chgData name="Ashwini Deshmukh (Sport, Exercise and Rehabilitation Sciences)" userId="S::a.deshmukh@bham.ac.uk::7c344e30-3f83-4e21-bdd3-5f248b07103c" providerId="AD" clId="Web-{0053226A-F1A9-3A20-A27E-8A6008DB3C1F}" dt="2023-06-29T10:41:22.027" v="6"/>
      <pc:docMkLst>
        <pc:docMk/>
      </pc:docMkLst>
      <pc:sldChg chg="modCm">
        <pc:chgData name="Ashwini Deshmukh (Sport, Exercise and Rehabilitation Sciences)" userId="S::a.deshmukh@bham.ac.uk::7c344e30-3f83-4e21-bdd3-5f248b07103c" providerId="AD" clId="Web-{0053226A-F1A9-3A20-A27E-8A6008DB3C1F}" dt="2023-06-29T10:41:22.027" v="6"/>
        <pc:sldMkLst>
          <pc:docMk/>
          <pc:sldMk cId="189732698" sldId="265"/>
        </pc:sldMkLst>
        <pc:extLst>
          <p:ext xmlns:p="http://schemas.openxmlformats.org/presentationml/2006/main" uri="{D6D511B9-2390-475A-947B-AFAB55BFBCF1}">
            <pc226:cmChg xmlns:pc226="http://schemas.microsoft.com/office/powerpoint/2022/06/main/command" chg="">
              <pc226:chgData name="Ashwini Deshmukh (Sport, Exercise and Rehabilitation Sciences)" userId="S::a.deshmukh@bham.ac.uk::7c344e30-3f83-4e21-bdd3-5f248b07103c" providerId="AD" clId="Web-{0053226A-F1A9-3A20-A27E-8A6008DB3C1F}" dt="2023-06-29T10:41:22.027" v="6"/>
              <pc2:cmMkLst xmlns:pc2="http://schemas.microsoft.com/office/powerpoint/2019/9/main/command">
                <pc:docMk/>
                <pc:sldMk cId="189732698" sldId="265"/>
                <pc2:cmMk id="{0C26E876-93F5-4C6A-854D-524E3273744D}"/>
              </pc2:cmMkLst>
              <pc226:cmRplyChg chg="add">
                <pc226:chgData name="Ashwini Deshmukh (Sport, Exercise and Rehabilitation Sciences)" userId="S::a.deshmukh@bham.ac.uk::7c344e30-3f83-4e21-bdd3-5f248b07103c" providerId="AD" clId="Web-{0053226A-F1A9-3A20-A27E-8A6008DB3C1F}" dt="2023-06-29T10:41:22.027" v="6"/>
                <pc2:cmRplyMkLst xmlns:pc2="http://schemas.microsoft.com/office/powerpoint/2019/9/main/command">
                  <pc:docMk/>
                  <pc:sldMk cId="189732698" sldId="265"/>
                  <pc2:cmMk id="{0C26E876-93F5-4C6A-854D-524E3273744D}"/>
                  <pc2:cmRplyMk id="{6F061BA1-3AFD-4BD5-A396-3703C332D5FE}"/>
                </pc2:cmRplyMkLst>
              </pc226:cmRplyChg>
            </pc226:cmChg>
          </p:ext>
        </pc:extLst>
      </pc:sldChg>
      <pc:sldChg chg="del">
        <pc:chgData name="Ashwini Deshmukh (Sport, Exercise and Rehabilitation Sciences)" userId="S::a.deshmukh@bham.ac.uk::7c344e30-3f83-4e21-bdd3-5f248b07103c" providerId="AD" clId="Web-{0053226A-F1A9-3A20-A27E-8A6008DB3C1F}" dt="2023-06-29T10:39:26.211" v="0"/>
        <pc:sldMkLst>
          <pc:docMk/>
          <pc:sldMk cId="2309630351" sldId="268"/>
        </pc:sldMkLst>
      </pc:sldChg>
      <pc:sldChg chg="modSp modCm">
        <pc:chgData name="Ashwini Deshmukh (Sport, Exercise and Rehabilitation Sciences)" userId="S::a.deshmukh@bham.ac.uk::7c344e30-3f83-4e21-bdd3-5f248b07103c" providerId="AD" clId="Web-{0053226A-F1A9-3A20-A27E-8A6008DB3C1F}" dt="2023-06-29T10:40:26.010" v="5"/>
        <pc:sldMkLst>
          <pc:docMk/>
          <pc:sldMk cId="2286003219" sldId="270"/>
        </pc:sldMkLst>
        <pc:spChg chg="mod">
          <ac:chgData name="Ashwini Deshmukh (Sport, Exercise and Rehabilitation Sciences)" userId="S::a.deshmukh@bham.ac.uk::7c344e30-3f83-4e21-bdd3-5f248b07103c" providerId="AD" clId="Web-{0053226A-F1A9-3A20-A27E-8A6008DB3C1F}" dt="2023-06-29T10:40:12.150" v="3" actId="20577"/>
          <ac:spMkLst>
            <pc:docMk/>
            <pc:sldMk cId="2286003219" sldId="270"/>
            <ac:spMk id="3" creationId="{9276D4BB-9798-F9B4-C332-C92D46389953}"/>
          </ac:spMkLst>
        </pc:spChg>
        <pc:extLst>
          <p:ext xmlns:p="http://schemas.openxmlformats.org/presentationml/2006/main" uri="{D6D511B9-2390-475A-947B-AFAB55BFBCF1}">
            <pc226:cmChg xmlns:pc226="http://schemas.microsoft.com/office/powerpoint/2022/06/main/command" chg="">
              <pc226:chgData name="Ashwini Deshmukh (Sport, Exercise and Rehabilitation Sciences)" userId="S::a.deshmukh@bham.ac.uk::7c344e30-3f83-4e21-bdd3-5f248b07103c" providerId="AD" clId="Web-{0053226A-F1A9-3A20-A27E-8A6008DB3C1F}" dt="2023-06-29T10:40:26.010" v="5"/>
              <pc2:cmMkLst xmlns:pc2="http://schemas.microsoft.com/office/powerpoint/2019/9/main/command">
                <pc:docMk/>
                <pc:sldMk cId="2286003219" sldId="270"/>
                <pc2:cmMk id="{332BC48F-01A8-4D7E-A973-011E1A9104DC}"/>
              </pc2:cmMkLst>
              <pc226:cmRplyChg chg="add">
                <pc226:chgData name="Ashwini Deshmukh (Sport, Exercise and Rehabilitation Sciences)" userId="S::a.deshmukh@bham.ac.uk::7c344e30-3f83-4e21-bdd3-5f248b07103c" providerId="AD" clId="Web-{0053226A-F1A9-3A20-A27E-8A6008DB3C1F}" dt="2023-06-29T10:40:26.010" v="5"/>
                <pc2:cmRplyMkLst xmlns:pc2="http://schemas.microsoft.com/office/powerpoint/2019/9/main/command">
                  <pc:docMk/>
                  <pc:sldMk cId="2286003219" sldId="270"/>
                  <pc2:cmMk id="{332BC48F-01A8-4D7E-A973-011E1A9104DC}"/>
                  <pc2:cmRplyMk id="{D9506275-A108-46DF-B18D-83DE29916522}"/>
                </pc2:cmRplyMkLst>
              </pc226:cmRplyChg>
            </pc226:cmChg>
          </p:ext>
        </pc:extLst>
      </pc:sldChg>
    </pc:docChg>
  </pc:docChgLst>
  <pc:docChgLst>
    <pc:chgData name="Rowland Seymour (Mathematics)" userId="f20d58f5-934b-4dba-b732-52dbaf14a598" providerId="ADAL" clId="{09F07F6F-C1C3-FE4B-A46F-657EB8CE0C89}"/>
    <pc:docChg chg="undo custSel addSld delSld modSld sldOrd">
      <pc:chgData name="Rowland Seymour (Mathematics)" userId="f20d58f5-934b-4dba-b732-52dbaf14a598" providerId="ADAL" clId="{09F07F6F-C1C3-FE4B-A46F-657EB8CE0C89}" dt="2023-07-25T11:58:39.558" v="7017" actId="20577"/>
      <pc:docMkLst>
        <pc:docMk/>
      </pc:docMkLst>
      <pc:sldChg chg="modSp mod">
        <pc:chgData name="Rowland Seymour (Mathematics)" userId="f20d58f5-934b-4dba-b732-52dbaf14a598" providerId="ADAL" clId="{09F07F6F-C1C3-FE4B-A46F-657EB8CE0C89}" dt="2023-07-03T09:59:17.282" v="2467" actId="14100"/>
        <pc:sldMkLst>
          <pc:docMk/>
          <pc:sldMk cId="3855887011" sldId="262"/>
        </pc:sldMkLst>
        <pc:spChg chg="mod">
          <ac:chgData name="Rowland Seymour (Mathematics)" userId="f20d58f5-934b-4dba-b732-52dbaf14a598" providerId="ADAL" clId="{09F07F6F-C1C3-FE4B-A46F-657EB8CE0C89}" dt="2023-07-03T09:59:17.282" v="2467" actId="14100"/>
          <ac:spMkLst>
            <pc:docMk/>
            <pc:sldMk cId="3855887011" sldId="262"/>
            <ac:spMk id="6" creationId="{00000000-0000-0000-0000-000000000000}"/>
          </ac:spMkLst>
        </pc:spChg>
      </pc:sldChg>
      <pc:sldChg chg="modNotesTx">
        <pc:chgData name="Rowland Seymour (Mathematics)" userId="f20d58f5-934b-4dba-b732-52dbaf14a598" providerId="ADAL" clId="{09F07F6F-C1C3-FE4B-A46F-657EB8CE0C89}" dt="2023-07-04T11:54:12.823" v="3498" actId="20577"/>
        <pc:sldMkLst>
          <pc:docMk/>
          <pc:sldMk cId="2602997221" sldId="263"/>
        </pc:sldMkLst>
      </pc:sldChg>
      <pc:sldChg chg="addSp delSp modSp del mod modCm">
        <pc:chgData name="Rowland Seymour (Mathematics)" userId="f20d58f5-934b-4dba-b732-52dbaf14a598" providerId="ADAL" clId="{09F07F6F-C1C3-FE4B-A46F-657EB8CE0C89}" dt="2023-06-30T09:30:13.799" v="1823" actId="2696"/>
        <pc:sldMkLst>
          <pc:docMk/>
          <pc:sldMk cId="189732698" sldId="265"/>
        </pc:sldMkLst>
        <pc:spChg chg="add mod">
          <ac:chgData name="Rowland Seymour (Mathematics)" userId="f20d58f5-934b-4dba-b732-52dbaf14a598" providerId="ADAL" clId="{09F07F6F-C1C3-FE4B-A46F-657EB8CE0C89}" dt="2023-06-30T09:14:18.181" v="1527" actId="20577"/>
          <ac:spMkLst>
            <pc:docMk/>
            <pc:sldMk cId="189732698" sldId="265"/>
            <ac:spMk id="3" creationId="{1B9B66EB-5B24-44CC-BE4A-E06BF2D2B4AC}"/>
          </ac:spMkLst>
        </pc:spChg>
        <pc:spChg chg="del">
          <ac:chgData name="Rowland Seymour (Mathematics)" userId="f20d58f5-934b-4dba-b732-52dbaf14a598" providerId="ADAL" clId="{09F07F6F-C1C3-FE4B-A46F-657EB8CE0C89}" dt="2023-06-30T08:55:27.004" v="435" actId="478"/>
          <ac:spMkLst>
            <pc:docMk/>
            <pc:sldMk cId="189732698" sldId="265"/>
            <ac:spMk id="9" creationId="{00000000-0000-0000-0000-000000000000}"/>
          </ac:spMkLst>
        </pc:spChg>
        <pc:graphicFrameChg chg="add mod modGraphic">
          <ac:chgData name="Rowland Seymour (Mathematics)" userId="f20d58f5-934b-4dba-b732-52dbaf14a598" providerId="ADAL" clId="{09F07F6F-C1C3-FE4B-A46F-657EB8CE0C89}" dt="2023-06-30T09:15:41.775" v="1542" actId="14734"/>
          <ac:graphicFrameMkLst>
            <pc:docMk/>
            <pc:sldMk cId="189732698" sldId="265"/>
            <ac:graphicFrameMk id="4" creationId="{00D54CB1-98C6-EB07-CD7D-3BDD30764075}"/>
          </ac:graphicFrameMkLst>
        </pc:graphicFrameChg>
        <pc:extLst>
          <p:ext xmlns:p="http://schemas.openxmlformats.org/presentationml/2006/main" uri="{D6D511B9-2390-475A-947B-AFAB55BFBCF1}">
            <pc226:cmChg xmlns:pc226="http://schemas.microsoft.com/office/powerpoint/2022/06/main/command" chg="mod">
              <pc226:chgData name="Rowland Seymour (Mathematics)" userId="f20d58f5-934b-4dba-b732-52dbaf14a598" providerId="ADAL" clId="{09F07F6F-C1C3-FE4B-A46F-657EB8CE0C89}" dt="2023-06-30T08:55:27.064" v="436" actId="2056"/>
              <pc2:cmMkLst xmlns:pc2="http://schemas.microsoft.com/office/powerpoint/2019/9/main/command">
                <pc:docMk/>
                <pc:sldMk cId="189732698" sldId="265"/>
                <pc2:cmMk id="{0C26E876-93F5-4C6A-854D-524E3273744D}"/>
              </pc2:cmMkLst>
              <pc226:cmRplyChg chg="add">
                <pc226:chgData name="Rowland Seymour (Mathematics)" userId="f20d58f5-934b-4dba-b732-52dbaf14a598" providerId="ADAL" clId="{09F07F6F-C1C3-FE4B-A46F-657EB8CE0C89}" dt="2023-06-29T11:21:36.706" v="304"/>
                <pc2:cmRplyMkLst xmlns:pc2="http://schemas.microsoft.com/office/powerpoint/2019/9/main/command">
                  <pc:docMk/>
                  <pc:sldMk cId="189732698" sldId="265"/>
                  <pc2:cmMk id="{0C26E876-93F5-4C6A-854D-524E3273744D}"/>
                  <pc2:cmRplyMk id="{FC34A031-9086-354E-8418-1B524095C35E}"/>
                </pc2:cmRplyMkLst>
              </pc226:cmRplyChg>
            </pc226:cmChg>
            <pc226:cmChg xmlns:pc226="http://schemas.microsoft.com/office/powerpoint/2022/06/main/command" chg="mod">
              <pc226:chgData name="Rowland Seymour (Mathematics)" userId="f20d58f5-934b-4dba-b732-52dbaf14a598" providerId="ADAL" clId="{09F07F6F-C1C3-FE4B-A46F-657EB8CE0C89}" dt="2023-06-30T08:55:27.064" v="436" actId="2056"/>
              <pc2:cmMkLst xmlns:pc2="http://schemas.microsoft.com/office/powerpoint/2019/9/main/command">
                <pc:docMk/>
                <pc:sldMk cId="189732698" sldId="265"/>
                <pc2:cmMk id="{B238E985-44F6-491A-9D3B-AA8C62F474F5}"/>
              </pc2:cmMkLst>
            </pc226:cmChg>
          </p:ext>
        </pc:extLst>
      </pc:sldChg>
      <pc:sldChg chg="modSp mod modNotesTx">
        <pc:chgData name="Rowland Seymour (Mathematics)" userId="f20d58f5-934b-4dba-b732-52dbaf14a598" providerId="ADAL" clId="{09F07F6F-C1C3-FE4B-A46F-657EB8CE0C89}" dt="2023-07-04T11:55:45.282" v="3852" actId="20577"/>
        <pc:sldMkLst>
          <pc:docMk/>
          <pc:sldMk cId="1073948424" sldId="266"/>
        </pc:sldMkLst>
        <pc:spChg chg="mod">
          <ac:chgData name="Rowland Seymour (Mathematics)" userId="f20d58f5-934b-4dba-b732-52dbaf14a598" providerId="ADAL" clId="{09F07F6F-C1C3-FE4B-A46F-657EB8CE0C89}" dt="2023-06-28T10:42:30.104" v="275" actId="313"/>
          <ac:spMkLst>
            <pc:docMk/>
            <pc:sldMk cId="1073948424" sldId="266"/>
            <ac:spMk id="5" creationId="{00000000-0000-0000-0000-000000000000}"/>
          </ac:spMkLst>
        </pc:spChg>
      </pc:sldChg>
      <pc:sldChg chg="modSp mod modNotesTx">
        <pc:chgData name="Rowland Seymour (Mathematics)" userId="f20d58f5-934b-4dba-b732-52dbaf14a598" providerId="ADAL" clId="{09F07F6F-C1C3-FE4B-A46F-657EB8CE0C89}" dt="2023-07-03T09:59:02.153" v="2447" actId="20577"/>
        <pc:sldMkLst>
          <pc:docMk/>
          <pc:sldMk cId="2868061818" sldId="267"/>
        </pc:sldMkLst>
        <pc:spChg chg="mod">
          <ac:chgData name="Rowland Seymour (Mathematics)" userId="f20d58f5-934b-4dba-b732-52dbaf14a598" providerId="ADAL" clId="{09F07F6F-C1C3-FE4B-A46F-657EB8CE0C89}" dt="2023-07-03T09:57:44.910" v="2149" actId="21"/>
          <ac:spMkLst>
            <pc:docMk/>
            <pc:sldMk cId="2868061818" sldId="267"/>
            <ac:spMk id="5" creationId="{094E904A-FEEF-0C7E-C41B-3B53BF9E5105}"/>
          </ac:spMkLst>
        </pc:spChg>
      </pc:sldChg>
      <pc:sldChg chg="modSp mod delCm modCm modNotesTx">
        <pc:chgData name="Rowland Seymour (Mathematics)" userId="f20d58f5-934b-4dba-b732-52dbaf14a598" providerId="ADAL" clId="{09F07F6F-C1C3-FE4B-A46F-657EB8CE0C89}" dt="2023-07-04T12:02:50.615" v="5288" actId="20577"/>
        <pc:sldMkLst>
          <pc:docMk/>
          <pc:sldMk cId="3919594423" sldId="269"/>
        </pc:sldMkLst>
        <pc:spChg chg="mod">
          <ac:chgData name="Rowland Seymour (Mathematics)" userId="f20d58f5-934b-4dba-b732-52dbaf14a598" providerId="ADAL" clId="{09F07F6F-C1C3-FE4B-A46F-657EB8CE0C89}" dt="2023-06-29T11:24:41.593" v="434" actId="20577"/>
          <ac:spMkLst>
            <pc:docMk/>
            <pc:sldMk cId="3919594423" sldId="269"/>
            <ac:spMk id="2" creationId="{3BB97496-74D8-86DF-B825-37545ED54CBE}"/>
          </ac:spMkLst>
        </pc:spChg>
        <pc:extLst>
          <p:ext xmlns:p="http://schemas.openxmlformats.org/presentationml/2006/main" uri="{D6D511B9-2390-475A-947B-AFAB55BFBCF1}">
            <pc226:cmChg xmlns:pc226="http://schemas.microsoft.com/office/powerpoint/2022/06/main/command" chg="del mod">
              <pc226:chgData name="Rowland Seymour (Mathematics)" userId="f20d58f5-934b-4dba-b732-52dbaf14a598" providerId="ADAL" clId="{09F07F6F-C1C3-FE4B-A46F-657EB8CE0C89}" dt="2023-07-04T07:28:37.547" v="3185"/>
              <pc2:cmMkLst xmlns:pc2="http://schemas.microsoft.com/office/powerpoint/2019/9/main/command">
                <pc:docMk/>
                <pc:sldMk cId="3919594423" sldId="269"/>
                <pc2:cmMk id="{1CC40E11-4211-4816-9679-20D22974DD7A}"/>
              </pc2:cmMkLst>
            </pc226:cmChg>
          </p:ext>
        </pc:extLst>
      </pc:sldChg>
      <pc:sldChg chg="modSp mod delCm modNotesTx">
        <pc:chgData name="Rowland Seymour (Mathematics)" userId="f20d58f5-934b-4dba-b732-52dbaf14a598" providerId="ADAL" clId="{09F07F6F-C1C3-FE4B-A46F-657EB8CE0C89}" dt="2023-07-04T12:03:34.862" v="5412" actId="20577"/>
        <pc:sldMkLst>
          <pc:docMk/>
          <pc:sldMk cId="2286003219" sldId="270"/>
        </pc:sldMkLst>
        <pc:spChg chg="mod">
          <ac:chgData name="Rowland Seymour (Mathematics)" userId="f20d58f5-934b-4dba-b732-52dbaf14a598" providerId="ADAL" clId="{09F07F6F-C1C3-FE4B-A46F-657EB8CE0C89}" dt="2023-07-04T12:03:10.675" v="5296" actId="20577"/>
          <ac:spMkLst>
            <pc:docMk/>
            <pc:sldMk cId="2286003219" sldId="270"/>
            <ac:spMk id="3" creationId="{9276D4BB-9798-F9B4-C332-C92D46389953}"/>
          </ac:spMkLst>
        </pc:spChg>
        <pc:extLst>
          <p:ext xmlns:p="http://schemas.openxmlformats.org/presentationml/2006/main" uri="{D6D511B9-2390-475A-947B-AFAB55BFBCF1}">
            <pc226:cmChg xmlns:pc226="http://schemas.microsoft.com/office/powerpoint/2022/06/main/command" chg="del">
              <pc226:chgData name="Rowland Seymour (Mathematics)" userId="f20d58f5-934b-4dba-b732-52dbaf14a598" providerId="ADAL" clId="{09F07F6F-C1C3-FE4B-A46F-657EB8CE0C89}" dt="2023-07-04T07:25:37.871" v="2886"/>
              <pc2:cmMkLst xmlns:pc2="http://schemas.microsoft.com/office/powerpoint/2019/9/main/command">
                <pc:docMk/>
                <pc:sldMk cId="2286003219" sldId="270"/>
                <pc2:cmMk id="{332BC48F-01A8-4D7E-A973-011E1A9104DC}"/>
              </pc2:cmMkLst>
            </pc226:cmChg>
          </p:ext>
        </pc:extLst>
      </pc:sldChg>
      <pc:sldChg chg="del">
        <pc:chgData name="Rowland Seymour (Mathematics)" userId="f20d58f5-934b-4dba-b732-52dbaf14a598" providerId="ADAL" clId="{09F07F6F-C1C3-FE4B-A46F-657EB8CE0C89}" dt="2023-07-04T07:19:12.820" v="2644" actId="2696"/>
        <pc:sldMkLst>
          <pc:docMk/>
          <pc:sldMk cId="1930621004" sldId="271"/>
        </pc:sldMkLst>
      </pc:sldChg>
      <pc:sldChg chg="del">
        <pc:chgData name="Rowland Seymour (Mathematics)" userId="f20d58f5-934b-4dba-b732-52dbaf14a598" providerId="ADAL" clId="{09F07F6F-C1C3-FE4B-A46F-657EB8CE0C89}" dt="2023-07-04T07:25:08.182" v="2879" actId="2696"/>
        <pc:sldMkLst>
          <pc:docMk/>
          <pc:sldMk cId="2432991152" sldId="272"/>
        </pc:sldMkLst>
      </pc:sldChg>
      <pc:sldChg chg="del">
        <pc:chgData name="Rowland Seymour (Mathematics)" userId="f20d58f5-934b-4dba-b732-52dbaf14a598" providerId="ADAL" clId="{09F07F6F-C1C3-FE4B-A46F-657EB8CE0C89}" dt="2023-07-04T07:25:34.804" v="2885" actId="2696"/>
        <pc:sldMkLst>
          <pc:docMk/>
          <pc:sldMk cId="506454372" sldId="273"/>
        </pc:sldMkLst>
      </pc:sldChg>
      <pc:sldChg chg="modSp add mod ord delCm modNotesTx">
        <pc:chgData name="Rowland Seymour (Mathematics)" userId="f20d58f5-934b-4dba-b732-52dbaf14a598" providerId="ADAL" clId="{09F07F6F-C1C3-FE4B-A46F-657EB8CE0C89}" dt="2023-07-06T08:30:53.163" v="6397" actId="20577"/>
        <pc:sldMkLst>
          <pc:docMk/>
          <pc:sldMk cId="1872002542" sldId="274"/>
        </pc:sldMkLst>
        <pc:spChg chg="mod">
          <ac:chgData name="Rowland Seymour (Mathematics)" userId="f20d58f5-934b-4dba-b732-52dbaf14a598" providerId="ADAL" clId="{09F07F6F-C1C3-FE4B-A46F-657EB8CE0C89}" dt="2023-06-30T09:11:54.388" v="1223" actId="313"/>
          <ac:spMkLst>
            <pc:docMk/>
            <pc:sldMk cId="1872002542" sldId="274"/>
            <ac:spMk id="3" creationId="{1B9B66EB-5B24-44CC-BE4A-E06BF2D2B4AC}"/>
          </ac:spMkLst>
        </pc:spChg>
        <pc:extLst>
          <p:ext xmlns:p="http://schemas.openxmlformats.org/presentationml/2006/main" uri="{D6D511B9-2390-475A-947B-AFAB55BFBCF1}">
            <pc226:cmChg xmlns:pc226="http://schemas.microsoft.com/office/powerpoint/2022/06/main/command" chg="del">
              <pc226:chgData name="Rowland Seymour (Mathematics)" userId="f20d58f5-934b-4dba-b732-52dbaf14a598" providerId="ADAL" clId="{09F07F6F-C1C3-FE4B-A46F-657EB8CE0C89}" dt="2023-07-04T07:25:21.798" v="2882"/>
              <pc2:cmMkLst xmlns:pc2="http://schemas.microsoft.com/office/powerpoint/2019/9/main/command">
                <pc:docMk/>
                <pc:sldMk cId="1872002542" sldId="274"/>
                <pc2:cmMk id="{5882377D-7660-5446-8249-678915C938E2}"/>
              </pc2:cmMkLst>
            </pc226:cmChg>
            <pc226:cmChg xmlns:pc226="http://schemas.microsoft.com/office/powerpoint/2022/06/main/command" chg="del">
              <pc226:chgData name="Rowland Seymour (Mathematics)" userId="f20d58f5-934b-4dba-b732-52dbaf14a598" providerId="ADAL" clId="{09F07F6F-C1C3-FE4B-A46F-657EB8CE0C89}" dt="2023-07-04T07:25:19.460" v="2881"/>
              <pc2:cmMkLst xmlns:pc2="http://schemas.microsoft.com/office/powerpoint/2019/9/main/command">
                <pc:docMk/>
                <pc:sldMk cId="1872002542" sldId="274"/>
                <pc2:cmMk id="{51B5EBE0-6CDE-B44C-A90F-E3C862E0A3B4}"/>
              </pc2:cmMkLst>
            </pc226:cmChg>
          </p:ext>
        </pc:extLst>
      </pc:sldChg>
      <pc:sldChg chg="modSp add mod ord delCm modNotesTx">
        <pc:chgData name="Rowland Seymour (Mathematics)" userId="f20d58f5-934b-4dba-b732-52dbaf14a598" providerId="ADAL" clId="{09F07F6F-C1C3-FE4B-A46F-657EB8CE0C89}" dt="2023-07-06T08:28:49.089" v="6130" actId="313"/>
        <pc:sldMkLst>
          <pc:docMk/>
          <pc:sldMk cId="853783147" sldId="275"/>
        </pc:sldMkLst>
        <pc:spChg chg="mod">
          <ac:chgData name="Rowland Seymour (Mathematics)" userId="f20d58f5-934b-4dba-b732-52dbaf14a598" providerId="ADAL" clId="{09F07F6F-C1C3-FE4B-A46F-657EB8CE0C89}" dt="2023-07-04T11:56:00.092" v="3900" actId="20577"/>
          <ac:spMkLst>
            <pc:docMk/>
            <pc:sldMk cId="853783147" sldId="275"/>
            <ac:spMk id="3" creationId="{9276D4BB-9798-F9B4-C332-C92D46389953}"/>
          </ac:spMkLst>
        </pc:spChg>
        <pc:extLst>
          <p:ext xmlns:p="http://schemas.openxmlformats.org/presentationml/2006/main" uri="{D6D511B9-2390-475A-947B-AFAB55BFBCF1}">
            <pc226:cmChg xmlns:pc226="http://schemas.microsoft.com/office/powerpoint/2022/06/main/command" chg="del">
              <pc226:chgData name="Rowland Seymour (Mathematics)" userId="f20d58f5-934b-4dba-b732-52dbaf14a598" providerId="ADAL" clId="{09F07F6F-C1C3-FE4B-A46F-657EB8CE0C89}" dt="2023-07-04T07:25:15.571" v="2880"/>
              <pc2:cmMkLst xmlns:pc2="http://schemas.microsoft.com/office/powerpoint/2019/9/main/command">
                <pc:docMk/>
                <pc:sldMk cId="853783147" sldId="275"/>
                <pc2:cmMk id="{770B8CFB-6342-4652-8BEC-D569F40EA054}"/>
              </pc2:cmMkLst>
            </pc226:cmChg>
          </p:ext>
        </pc:extLst>
      </pc:sldChg>
      <pc:sldChg chg="addSp delSp modSp add mod ord modClrScheme chgLayout modNotesTx">
        <pc:chgData name="Rowland Seymour (Mathematics)" userId="f20d58f5-934b-4dba-b732-52dbaf14a598" providerId="ADAL" clId="{09F07F6F-C1C3-FE4B-A46F-657EB8CE0C89}" dt="2023-07-04T11:57:26.694" v="4175" actId="700"/>
        <pc:sldMkLst>
          <pc:docMk/>
          <pc:sldMk cId="1580752099" sldId="276"/>
        </pc:sldMkLst>
        <pc:spChg chg="del mod ord">
          <ac:chgData name="Rowland Seymour (Mathematics)" userId="f20d58f5-934b-4dba-b732-52dbaf14a598" providerId="ADAL" clId="{09F07F6F-C1C3-FE4B-A46F-657EB8CE0C89}" dt="2023-07-04T11:57:26.694" v="4175" actId="700"/>
          <ac:spMkLst>
            <pc:docMk/>
            <pc:sldMk cId="1580752099" sldId="276"/>
            <ac:spMk id="2" creationId="{0B8A1E5D-7CC7-FE64-D3F9-18A2AB21376D}"/>
          </ac:spMkLst>
        </pc:spChg>
        <pc:spChg chg="mod ord">
          <ac:chgData name="Rowland Seymour (Mathematics)" userId="f20d58f5-934b-4dba-b732-52dbaf14a598" providerId="ADAL" clId="{09F07F6F-C1C3-FE4B-A46F-657EB8CE0C89}" dt="2023-07-04T11:57:26.694" v="4175" actId="700"/>
          <ac:spMkLst>
            <pc:docMk/>
            <pc:sldMk cId="1580752099" sldId="276"/>
            <ac:spMk id="3" creationId="{50BAD932-1C5D-FB4C-6DC2-EB2C90F1D7E2}"/>
          </ac:spMkLst>
        </pc:spChg>
        <pc:spChg chg="add mod ord">
          <ac:chgData name="Rowland Seymour (Mathematics)" userId="f20d58f5-934b-4dba-b732-52dbaf14a598" providerId="ADAL" clId="{09F07F6F-C1C3-FE4B-A46F-657EB8CE0C89}" dt="2023-07-04T11:57:26.694" v="4175" actId="700"/>
          <ac:spMkLst>
            <pc:docMk/>
            <pc:sldMk cId="1580752099" sldId="276"/>
            <ac:spMk id="4" creationId="{8CC6018F-8C52-B58D-B5E8-944C03E30172}"/>
          </ac:spMkLst>
        </pc:spChg>
      </pc:sldChg>
      <pc:sldChg chg="addSp delSp modSp add mod modAnim delCm modNotesTx">
        <pc:chgData name="Rowland Seymour (Mathematics)" userId="f20d58f5-934b-4dba-b732-52dbaf14a598" providerId="ADAL" clId="{09F07F6F-C1C3-FE4B-A46F-657EB8CE0C89}" dt="2023-07-04T12:01:44.546" v="5000" actId="20577"/>
        <pc:sldMkLst>
          <pc:docMk/>
          <pc:sldMk cId="3126002165" sldId="277"/>
        </pc:sldMkLst>
        <pc:spChg chg="mod">
          <ac:chgData name="Rowland Seymour (Mathematics)" userId="f20d58f5-934b-4dba-b732-52dbaf14a598" providerId="ADAL" clId="{09F07F6F-C1C3-FE4B-A46F-657EB8CE0C89}" dt="2023-06-30T09:23:53.161" v="1580" actId="14100"/>
          <ac:spMkLst>
            <pc:docMk/>
            <pc:sldMk cId="3126002165" sldId="277"/>
            <ac:spMk id="3" creationId="{1B9B66EB-5B24-44CC-BE4A-E06BF2D2B4AC}"/>
          </ac:spMkLst>
        </pc:spChg>
        <pc:spChg chg="add mod">
          <ac:chgData name="Rowland Seymour (Mathematics)" userId="f20d58f5-934b-4dba-b732-52dbaf14a598" providerId="ADAL" clId="{09F07F6F-C1C3-FE4B-A46F-657EB8CE0C89}" dt="2023-06-30T09:24:03.070" v="1583" actId="1076"/>
          <ac:spMkLst>
            <pc:docMk/>
            <pc:sldMk cId="3126002165" sldId="277"/>
            <ac:spMk id="10" creationId="{82269611-E61B-F6A9-0CCF-2E02BAC3578C}"/>
          </ac:spMkLst>
        </pc:spChg>
        <pc:spChg chg="add mod">
          <ac:chgData name="Rowland Seymour (Mathematics)" userId="f20d58f5-934b-4dba-b732-52dbaf14a598" providerId="ADAL" clId="{09F07F6F-C1C3-FE4B-A46F-657EB8CE0C89}" dt="2023-06-30T09:24:16.616" v="1620" actId="20577"/>
          <ac:spMkLst>
            <pc:docMk/>
            <pc:sldMk cId="3126002165" sldId="277"/>
            <ac:spMk id="11" creationId="{0B94789B-D2ED-7817-4094-8049E7B92F04}"/>
          </ac:spMkLst>
        </pc:spChg>
        <pc:spChg chg="add mod">
          <ac:chgData name="Rowland Seymour (Mathematics)" userId="f20d58f5-934b-4dba-b732-52dbaf14a598" providerId="ADAL" clId="{09F07F6F-C1C3-FE4B-A46F-657EB8CE0C89}" dt="2023-06-30T09:24:47.636" v="1693" actId="14100"/>
          <ac:spMkLst>
            <pc:docMk/>
            <pc:sldMk cId="3126002165" sldId="277"/>
            <ac:spMk id="12" creationId="{34DDED31-E365-81DF-807F-F528DE2FBB78}"/>
          </ac:spMkLst>
        </pc:spChg>
        <pc:spChg chg="add mod">
          <ac:chgData name="Rowland Seymour (Mathematics)" userId="f20d58f5-934b-4dba-b732-52dbaf14a598" providerId="ADAL" clId="{09F07F6F-C1C3-FE4B-A46F-657EB8CE0C89}" dt="2023-06-30T09:25:10.690" v="1768" actId="20577"/>
          <ac:spMkLst>
            <pc:docMk/>
            <pc:sldMk cId="3126002165" sldId="277"/>
            <ac:spMk id="13" creationId="{7376B754-32ED-3848-A3A1-FE029444B5F3}"/>
          </ac:spMkLst>
        </pc:spChg>
        <pc:spChg chg="add mod">
          <ac:chgData name="Rowland Seymour (Mathematics)" userId="f20d58f5-934b-4dba-b732-52dbaf14a598" providerId="ADAL" clId="{09F07F6F-C1C3-FE4B-A46F-657EB8CE0C89}" dt="2023-06-30T09:25:22.319" v="1773" actId="20577"/>
          <ac:spMkLst>
            <pc:docMk/>
            <pc:sldMk cId="3126002165" sldId="277"/>
            <ac:spMk id="14" creationId="{DE779488-5F5D-3A38-0068-71C44CF46FF0}"/>
          </ac:spMkLst>
        </pc:spChg>
        <pc:spChg chg="add mod">
          <ac:chgData name="Rowland Seymour (Mathematics)" userId="f20d58f5-934b-4dba-b732-52dbaf14a598" providerId="ADAL" clId="{09F07F6F-C1C3-FE4B-A46F-657EB8CE0C89}" dt="2023-06-30T09:25:31.683" v="1778" actId="20577"/>
          <ac:spMkLst>
            <pc:docMk/>
            <pc:sldMk cId="3126002165" sldId="277"/>
            <ac:spMk id="15" creationId="{8C667A0E-88D0-BD3C-ADCC-02EFE0A73D9F}"/>
          </ac:spMkLst>
        </pc:spChg>
        <pc:spChg chg="add mod">
          <ac:chgData name="Rowland Seymour (Mathematics)" userId="f20d58f5-934b-4dba-b732-52dbaf14a598" providerId="ADAL" clId="{09F07F6F-C1C3-FE4B-A46F-657EB8CE0C89}" dt="2023-06-30T09:26:47.831" v="1785" actId="20577"/>
          <ac:spMkLst>
            <pc:docMk/>
            <pc:sldMk cId="3126002165" sldId="277"/>
            <ac:spMk id="16" creationId="{53317842-9B9B-76D7-309C-14D18295A0CF}"/>
          </ac:spMkLst>
        </pc:spChg>
        <pc:spChg chg="add del mod">
          <ac:chgData name="Rowland Seymour (Mathematics)" userId="f20d58f5-934b-4dba-b732-52dbaf14a598" providerId="ADAL" clId="{09F07F6F-C1C3-FE4B-A46F-657EB8CE0C89}" dt="2023-06-30T09:27:06.983" v="1793" actId="20577"/>
          <ac:spMkLst>
            <pc:docMk/>
            <pc:sldMk cId="3126002165" sldId="277"/>
            <ac:spMk id="17" creationId="{E0DF6DA6-8A28-637D-7A4A-BC20B87D516B}"/>
          </ac:spMkLst>
        </pc:spChg>
        <pc:graphicFrameChg chg="del mod modGraphic">
          <ac:chgData name="Rowland Seymour (Mathematics)" userId="f20d58f5-934b-4dba-b732-52dbaf14a598" providerId="ADAL" clId="{09F07F6F-C1C3-FE4B-A46F-657EB8CE0C89}" dt="2023-06-30T09:26:55.935" v="1789" actId="478"/>
          <ac:graphicFrameMkLst>
            <pc:docMk/>
            <pc:sldMk cId="3126002165" sldId="277"/>
            <ac:graphicFrameMk id="4" creationId="{00D54CB1-98C6-EB07-CD7D-3BDD30764075}"/>
          </ac:graphicFrameMkLst>
        </pc:graphicFrameChg>
        <pc:picChg chg="add del mod">
          <ac:chgData name="Rowland Seymour (Mathematics)" userId="f20d58f5-934b-4dba-b732-52dbaf14a598" providerId="ADAL" clId="{09F07F6F-C1C3-FE4B-A46F-657EB8CE0C89}" dt="2023-06-30T09:17:29.232" v="1546" actId="478"/>
          <ac:picMkLst>
            <pc:docMk/>
            <pc:sldMk cId="3126002165" sldId="277"/>
            <ac:picMk id="2" creationId="{24297B43-4B6B-C396-0DA9-CBC592112F23}"/>
          </ac:picMkLst>
        </pc:picChg>
        <pc:picChg chg="add del mod">
          <ac:chgData name="Rowland Seymour (Mathematics)" userId="f20d58f5-934b-4dba-b732-52dbaf14a598" providerId="ADAL" clId="{09F07F6F-C1C3-FE4B-A46F-657EB8CE0C89}" dt="2023-06-30T09:19:52.683" v="1550" actId="478"/>
          <ac:picMkLst>
            <pc:docMk/>
            <pc:sldMk cId="3126002165" sldId="277"/>
            <ac:picMk id="5" creationId="{3B7FE3D1-6A9B-2B32-ECE3-9617D3236E11}"/>
          </ac:picMkLst>
        </pc:picChg>
        <pc:picChg chg="add del">
          <ac:chgData name="Rowland Seymour (Mathematics)" userId="f20d58f5-934b-4dba-b732-52dbaf14a598" providerId="ADAL" clId="{09F07F6F-C1C3-FE4B-A46F-657EB8CE0C89}" dt="2023-06-30T09:20:02.763" v="1552" actId="478"/>
          <ac:picMkLst>
            <pc:docMk/>
            <pc:sldMk cId="3126002165" sldId="277"/>
            <ac:picMk id="6" creationId="{D798C61A-DBEC-C108-2266-F7CB671C44A2}"/>
          </ac:picMkLst>
        </pc:picChg>
        <pc:picChg chg="add del">
          <ac:chgData name="Rowland Seymour (Mathematics)" userId="f20d58f5-934b-4dba-b732-52dbaf14a598" providerId="ADAL" clId="{09F07F6F-C1C3-FE4B-A46F-657EB8CE0C89}" dt="2023-06-30T09:20:11.895" v="1554" actId="478"/>
          <ac:picMkLst>
            <pc:docMk/>
            <pc:sldMk cId="3126002165" sldId="277"/>
            <ac:picMk id="7" creationId="{91AD9B00-9902-A516-C4A9-081DCC7BA80A}"/>
          </ac:picMkLst>
        </pc:picChg>
        <pc:picChg chg="add del mod">
          <ac:chgData name="Rowland Seymour (Mathematics)" userId="f20d58f5-934b-4dba-b732-52dbaf14a598" providerId="ADAL" clId="{09F07F6F-C1C3-FE4B-A46F-657EB8CE0C89}" dt="2023-06-30T09:20:48.462" v="1560" actId="478"/>
          <ac:picMkLst>
            <pc:docMk/>
            <pc:sldMk cId="3126002165" sldId="277"/>
            <ac:picMk id="9" creationId="{293C2377-D014-D220-F400-6DFFFBB178DA}"/>
          </ac:picMkLst>
        </pc:picChg>
        <pc:extLst>
          <p:ext xmlns:p="http://schemas.openxmlformats.org/presentationml/2006/main" uri="{D6D511B9-2390-475A-947B-AFAB55BFBCF1}">
            <pc226:cmChg xmlns:pc226="http://schemas.microsoft.com/office/powerpoint/2022/06/main/command" chg="del">
              <pc226:chgData name="Rowland Seymour (Mathematics)" userId="f20d58f5-934b-4dba-b732-52dbaf14a598" providerId="ADAL" clId="{09F07F6F-C1C3-FE4B-A46F-657EB8CE0C89}" dt="2023-07-04T07:25:26.401" v="2884"/>
              <pc2:cmMkLst xmlns:pc2="http://schemas.microsoft.com/office/powerpoint/2019/9/main/command">
                <pc:docMk/>
                <pc:sldMk cId="3126002165" sldId="277"/>
                <pc2:cmMk id="{5569B23D-AF00-5D41-8B71-C78D1ABD840C}"/>
              </pc2:cmMkLst>
            </pc226:cmChg>
            <pc226:cmChg xmlns:pc226="http://schemas.microsoft.com/office/powerpoint/2022/06/main/command" chg="del">
              <pc226:chgData name="Rowland Seymour (Mathematics)" userId="f20d58f5-934b-4dba-b732-52dbaf14a598" providerId="ADAL" clId="{09F07F6F-C1C3-FE4B-A46F-657EB8CE0C89}" dt="2023-07-04T07:25:24.852" v="2883"/>
              <pc2:cmMkLst xmlns:pc2="http://schemas.microsoft.com/office/powerpoint/2019/9/main/command">
                <pc:docMk/>
                <pc:sldMk cId="3126002165" sldId="277"/>
                <pc2:cmMk id="{E5073371-E0EB-BD4E-B7AD-BFE77E25AF0B}"/>
              </pc2:cmMkLst>
            </pc226:cmChg>
          </p:ext>
        </pc:extLst>
      </pc:sldChg>
      <pc:sldChg chg="addSp delSp modSp new mod modAnim modNotesTx">
        <pc:chgData name="Rowland Seymour (Mathematics)" userId="f20d58f5-934b-4dba-b732-52dbaf14a598" providerId="ADAL" clId="{09F07F6F-C1C3-FE4B-A46F-657EB8CE0C89}" dt="2023-07-25T11:58:39.558" v="7017" actId="20577"/>
        <pc:sldMkLst>
          <pc:docMk/>
          <pc:sldMk cId="3829804678" sldId="278"/>
        </pc:sldMkLst>
        <pc:spChg chg="mod">
          <ac:chgData name="Rowland Seymour (Mathematics)" userId="f20d58f5-934b-4dba-b732-52dbaf14a598" providerId="ADAL" clId="{09F07F6F-C1C3-FE4B-A46F-657EB8CE0C89}" dt="2023-07-04T07:19:29.204" v="2697" actId="20577"/>
          <ac:spMkLst>
            <pc:docMk/>
            <pc:sldMk cId="3829804678" sldId="278"/>
            <ac:spMk id="2" creationId="{992386C3-54D9-1D50-D979-A149DDEB7CD2}"/>
          </ac:spMkLst>
        </pc:spChg>
        <pc:spChg chg="mod">
          <ac:chgData name="Rowland Seymour (Mathematics)" userId="f20d58f5-934b-4dba-b732-52dbaf14a598" providerId="ADAL" clId="{09F07F6F-C1C3-FE4B-A46F-657EB8CE0C89}" dt="2023-07-04T07:20:50.680" v="2832" actId="14100"/>
          <ac:spMkLst>
            <pc:docMk/>
            <pc:sldMk cId="3829804678" sldId="278"/>
            <ac:spMk id="3" creationId="{BFD98A83-DA7C-B214-840A-B76BB3E2BB99}"/>
          </ac:spMkLst>
        </pc:spChg>
        <pc:spChg chg="add del mod">
          <ac:chgData name="Rowland Seymour (Mathematics)" userId="f20d58f5-934b-4dba-b732-52dbaf14a598" providerId="ADAL" clId="{09F07F6F-C1C3-FE4B-A46F-657EB8CE0C89}" dt="2023-07-04T07:19:54.037" v="2804" actId="21"/>
          <ac:spMkLst>
            <pc:docMk/>
            <pc:sldMk cId="3829804678" sldId="278"/>
            <ac:spMk id="4" creationId="{702A83A1-D5E0-8742-C7F0-9A999CB5900E}"/>
          </ac:spMkLst>
        </pc:spChg>
        <pc:spChg chg="add mod">
          <ac:chgData name="Rowland Seymour (Mathematics)" userId="f20d58f5-934b-4dba-b732-52dbaf14a598" providerId="ADAL" clId="{09F07F6F-C1C3-FE4B-A46F-657EB8CE0C89}" dt="2023-07-25T11:58:39.558" v="7017" actId="20577"/>
          <ac:spMkLst>
            <pc:docMk/>
            <pc:sldMk cId="3829804678" sldId="278"/>
            <ac:spMk id="5" creationId="{6CABD091-4194-B316-DF53-C70542CC550F}"/>
          </ac:spMkLst>
        </pc:spChg>
      </pc:sldChg>
      <pc:sldChg chg="addSp delSp modSp add mod chgLayout">
        <pc:chgData name="Rowland Seymour (Mathematics)" userId="f20d58f5-934b-4dba-b732-52dbaf14a598" providerId="ADAL" clId="{09F07F6F-C1C3-FE4B-A46F-657EB8CE0C89}" dt="2023-07-04T07:20:40.086" v="2831" actId="5793"/>
        <pc:sldMkLst>
          <pc:docMk/>
          <pc:sldMk cId="2882716957" sldId="279"/>
        </pc:sldMkLst>
        <pc:spChg chg="mod ord">
          <ac:chgData name="Rowland Seymour (Mathematics)" userId="f20d58f5-934b-4dba-b732-52dbaf14a598" providerId="ADAL" clId="{09F07F6F-C1C3-FE4B-A46F-657EB8CE0C89}" dt="2023-07-04T07:20:12.588" v="2810" actId="700"/>
          <ac:spMkLst>
            <pc:docMk/>
            <pc:sldMk cId="2882716957" sldId="279"/>
            <ac:spMk id="2" creationId="{992386C3-54D9-1D50-D979-A149DDEB7CD2}"/>
          </ac:spMkLst>
        </pc:spChg>
        <pc:spChg chg="del mod ord">
          <ac:chgData name="Rowland Seymour (Mathematics)" userId="f20d58f5-934b-4dba-b732-52dbaf14a598" providerId="ADAL" clId="{09F07F6F-C1C3-FE4B-A46F-657EB8CE0C89}" dt="2023-07-04T07:20:15.221" v="2811" actId="478"/>
          <ac:spMkLst>
            <pc:docMk/>
            <pc:sldMk cId="2882716957" sldId="279"/>
            <ac:spMk id="3" creationId="{BFD98A83-DA7C-B214-840A-B76BB3E2BB99}"/>
          </ac:spMkLst>
        </pc:spChg>
        <pc:spChg chg="add del mod">
          <ac:chgData name="Rowland Seymour (Mathematics)" userId="f20d58f5-934b-4dba-b732-52dbaf14a598" providerId="ADAL" clId="{09F07F6F-C1C3-FE4B-A46F-657EB8CE0C89}" dt="2023-07-04T07:20:40.086" v="2831" actId="5793"/>
          <ac:spMkLst>
            <pc:docMk/>
            <pc:sldMk cId="2882716957" sldId="279"/>
            <ac:spMk id="6" creationId="{87B0EEE9-4F0A-DC8E-4B4F-A19A931BA8D9}"/>
          </ac:spMkLst>
        </pc:spChg>
        <pc:picChg chg="add mod">
          <ac:chgData name="Rowland Seymour (Mathematics)" userId="f20d58f5-934b-4dba-b732-52dbaf14a598" providerId="ADAL" clId="{09F07F6F-C1C3-FE4B-A46F-657EB8CE0C89}" dt="2023-07-04T07:20:08.537" v="2809" actId="1076"/>
          <ac:picMkLst>
            <pc:docMk/>
            <pc:sldMk cId="2882716957" sldId="279"/>
            <ac:picMk id="4" creationId="{387D78B2-A35C-6AB3-AB58-96230E97F078}"/>
          </ac:picMkLst>
        </pc:picChg>
      </pc:sldChg>
      <pc:sldChg chg="add del">
        <pc:chgData name="Rowland Seymour (Mathematics)" userId="f20d58f5-934b-4dba-b732-52dbaf14a598" providerId="ADAL" clId="{09F07F6F-C1C3-FE4B-A46F-657EB8CE0C89}" dt="2023-07-04T07:25:05.168" v="2878" actId="2696"/>
        <pc:sldMkLst>
          <pc:docMk/>
          <pc:sldMk cId="1437191846" sldId="280"/>
        </pc:sldMkLst>
      </pc:sldChg>
      <pc:sldChg chg="add del">
        <pc:chgData name="Rowland Seymour (Mathematics)" userId="f20d58f5-934b-4dba-b732-52dbaf14a598" providerId="ADAL" clId="{09F07F6F-C1C3-FE4B-A46F-657EB8CE0C89}" dt="2023-07-04T07:25:42.741" v="2888"/>
        <pc:sldMkLst>
          <pc:docMk/>
          <pc:sldMk cId="3809773571" sldId="280"/>
        </pc:sldMkLst>
      </pc:sldChg>
      <pc:sldChg chg="delSp modSp add mod ord modNotesTx">
        <pc:chgData name="Rowland Seymour (Mathematics)" userId="f20d58f5-934b-4dba-b732-52dbaf14a598" providerId="ADAL" clId="{09F07F6F-C1C3-FE4B-A46F-657EB8CE0C89}" dt="2023-07-25T07:57:37.706" v="6802" actId="20577"/>
        <pc:sldMkLst>
          <pc:docMk/>
          <pc:sldMk cId="3829680589" sldId="280"/>
        </pc:sldMkLst>
        <pc:spChg chg="mod">
          <ac:chgData name="Rowland Seymour (Mathematics)" userId="f20d58f5-934b-4dba-b732-52dbaf14a598" providerId="ADAL" clId="{09F07F6F-C1C3-FE4B-A46F-657EB8CE0C89}" dt="2023-07-25T07:56:01.972" v="6691" actId="20577"/>
          <ac:spMkLst>
            <pc:docMk/>
            <pc:sldMk cId="3829680589" sldId="280"/>
            <ac:spMk id="3" creationId="{BFD98A83-DA7C-B214-840A-B76BB3E2BB99}"/>
          </ac:spMkLst>
        </pc:spChg>
        <pc:spChg chg="del">
          <ac:chgData name="Rowland Seymour (Mathematics)" userId="f20d58f5-934b-4dba-b732-52dbaf14a598" providerId="ADAL" clId="{09F07F6F-C1C3-FE4B-A46F-657EB8CE0C89}" dt="2023-07-04T07:26:03.322" v="2891" actId="478"/>
          <ac:spMkLst>
            <pc:docMk/>
            <pc:sldMk cId="3829680589" sldId="280"/>
            <ac:spMk id="5" creationId="{6CABD091-4194-B316-DF53-C70542CC550F}"/>
          </ac:spMkLst>
        </pc:spChg>
      </pc:sldChg>
      <pc:sldChg chg="modSp add mod">
        <pc:chgData name="Rowland Seymour (Mathematics)" userId="f20d58f5-934b-4dba-b732-52dbaf14a598" providerId="ADAL" clId="{09F07F6F-C1C3-FE4B-A46F-657EB8CE0C89}" dt="2023-07-07T07:33:30.468" v="6564" actId="20577"/>
        <pc:sldMkLst>
          <pc:docMk/>
          <pc:sldMk cId="878902739" sldId="281"/>
        </pc:sldMkLst>
        <pc:spChg chg="mod">
          <ac:chgData name="Rowland Seymour (Mathematics)" userId="f20d58f5-934b-4dba-b732-52dbaf14a598" providerId="ADAL" clId="{09F07F6F-C1C3-FE4B-A46F-657EB8CE0C89}" dt="2023-07-07T07:33:30.468" v="6564" actId="20577"/>
          <ac:spMkLst>
            <pc:docMk/>
            <pc:sldMk cId="878902739" sldId="281"/>
            <ac:spMk id="2" creationId="{992386C3-54D9-1D50-D979-A149DDEB7CD2}"/>
          </ac:spMkLst>
        </pc:spChg>
        <pc:spChg chg="mod">
          <ac:chgData name="Rowland Seymour (Mathematics)" userId="f20d58f5-934b-4dba-b732-52dbaf14a598" providerId="ADAL" clId="{09F07F6F-C1C3-FE4B-A46F-657EB8CE0C89}" dt="2023-07-04T07:29:56.210" v="3342" actId="20577"/>
          <ac:spMkLst>
            <pc:docMk/>
            <pc:sldMk cId="878902739" sldId="281"/>
            <ac:spMk id="3" creationId="{BFD98A83-DA7C-B214-840A-B76BB3E2BB99}"/>
          </ac:spMkLst>
        </pc:spChg>
      </pc:sldChg>
      <pc:sldChg chg="modSp add mod modNotesTx">
        <pc:chgData name="Rowland Seymour (Mathematics)" userId="f20d58f5-934b-4dba-b732-52dbaf14a598" providerId="ADAL" clId="{09F07F6F-C1C3-FE4B-A46F-657EB8CE0C89}" dt="2023-07-06T10:39:30.988" v="6398" actId="313"/>
        <pc:sldMkLst>
          <pc:docMk/>
          <pc:sldMk cId="2248554717" sldId="282"/>
        </pc:sldMkLst>
        <pc:spChg chg="mod">
          <ac:chgData name="Rowland Seymour (Mathematics)" userId="f20d58f5-934b-4dba-b732-52dbaf14a598" providerId="ADAL" clId="{09F07F6F-C1C3-FE4B-A46F-657EB8CE0C89}" dt="2023-07-06T08:24:13.567" v="5430" actId="20577"/>
          <ac:spMkLst>
            <pc:docMk/>
            <pc:sldMk cId="2248554717" sldId="282"/>
            <ac:spMk id="2" creationId="{3BB97496-74D8-86DF-B825-37545ED54CBE}"/>
          </ac:spMkLst>
        </pc:spChg>
        <pc:spChg chg="mod">
          <ac:chgData name="Rowland Seymour (Mathematics)" userId="f20d58f5-934b-4dba-b732-52dbaf14a598" providerId="ADAL" clId="{09F07F6F-C1C3-FE4B-A46F-657EB8CE0C89}" dt="2023-07-06T08:26:26.500" v="5799" actId="20577"/>
          <ac:spMkLst>
            <pc:docMk/>
            <pc:sldMk cId="2248554717" sldId="282"/>
            <ac:spMk id="3" creationId="{9276D4BB-9798-F9B4-C332-C92D46389953}"/>
          </ac:spMkLst>
        </pc:spChg>
      </pc:sldChg>
      <pc:sldChg chg="addSp delSp modSp add mod modNotesTx">
        <pc:chgData name="Rowland Seymour (Mathematics)" userId="f20d58f5-934b-4dba-b732-52dbaf14a598" providerId="ADAL" clId="{09F07F6F-C1C3-FE4B-A46F-657EB8CE0C89}" dt="2023-07-06T08:30:47.241" v="6396" actId="20577"/>
        <pc:sldMkLst>
          <pc:docMk/>
          <pc:sldMk cId="3752288137" sldId="283"/>
        </pc:sldMkLst>
        <pc:spChg chg="mod">
          <ac:chgData name="Rowland Seymour (Mathematics)" userId="f20d58f5-934b-4dba-b732-52dbaf14a598" providerId="ADAL" clId="{09F07F6F-C1C3-FE4B-A46F-657EB8CE0C89}" dt="2023-07-06T08:27:57.760" v="5904" actId="1076"/>
          <ac:spMkLst>
            <pc:docMk/>
            <pc:sldMk cId="3752288137" sldId="283"/>
            <ac:spMk id="3" creationId="{50BAD932-1C5D-FB4C-6DC2-EB2C90F1D7E2}"/>
          </ac:spMkLst>
        </pc:spChg>
        <pc:spChg chg="del">
          <ac:chgData name="Rowland Seymour (Mathematics)" userId="f20d58f5-934b-4dba-b732-52dbaf14a598" providerId="ADAL" clId="{09F07F6F-C1C3-FE4B-A46F-657EB8CE0C89}" dt="2023-07-06T08:27:55.227" v="5903" actId="478"/>
          <ac:spMkLst>
            <pc:docMk/>
            <pc:sldMk cId="3752288137" sldId="283"/>
            <ac:spMk id="4" creationId="{8CC6018F-8C52-B58D-B5E8-944C03E30172}"/>
          </ac:spMkLst>
        </pc:spChg>
        <pc:picChg chg="add mod">
          <ac:chgData name="Rowland Seymour (Mathematics)" userId="f20d58f5-934b-4dba-b732-52dbaf14a598" providerId="ADAL" clId="{09F07F6F-C1C3-FE4B-A46F-657EB8CE0C89}" dt="2023-07-06T08:27:51.194" v="5902" actId="1076"/>
          <ac:picMkLst>
            <pc:docMk/>
            <pc:sldMk cId="3752288137" sldId="283"/>
            <ac:picMk id="5" creationId="{F94D7F95-C3AD-A064-8229-E2172CC69E56}"/>
          </ac:picMkLst>
        </pc:picChg>
      </pc:sldChg>
      <pc:sldChg chg="modSp mod modClrScheme chgLayout modNotesTx">
        <pc:chgData name="Rowland Seymour (Mathematics)" userId="f20d58f5-934b-4dba-b732-52dbaf14a598" providerId="ADAL" clId="{09F07F6F-C1C3-FE4B-A46F-657EB8CE0C89}" dt="2023-07-07T07:25:25.262" v="6555" actId="20577"/>
        <pc:sldMkLst>
          <pc:docMk/>
          <pc:sldMk cId="650223932" sldId="284"/>
        </pc:sldMkLst>
        <pc:spChg chg="mod ord">
          <ac:chgData name="Rowland Seymour (Mathematics)" userId="f20d58f5-934b-4dba-b732-52dbaf14a598" providerId="ADAL" clId="{09F07F6F-C1C3-FE4B-A46F-657EB8CE0C89}" dt="2023-07-07T07:25:12.105" v="6506" actId="700"/>
          <ac:spMkLst>
            <pc:docMk/>
            <pc:sldMk cId="650223932" sldId="284"/>
            <ac:spMk id="2" creationId="{D6D510CE-518E-FEF4-E6DC-9EF529199246}"/>
          </ac:spMkLst>
        </pc:spChg>
        <pc:spChg chg="mod ord">
          <ac:chgData name="Rowland Seymour (Mathematics)" userId="f20d58f5-934b-4dba-b732-52dbaf14a598" providerId="ADAL" clId="{09F07F6F-C1C3-FE4B-A46F-657EB8CE0C89}" dt="2023-07-07T07:25:12.105" v="6506" actId="700"/>
          <ac:spMkLst>
            <pc:docMk/>
            <pc:sldMk cId="650223932" sldId="284"/>
            <ac:spMk id="3" creationId="{4F0BCF4E-9D66-288F-A6A7-2EC528F8066E}"/>
          </ac:spMkLst>
        </pc:spChg>
      </pc:sldChg>
      <pc:sldChg chg="modSp mod">
        <pc:chgData name="Rowland Seymour (Mathematics)" userId="f20d58f5-934b-4dba-b732-52dbaf14a598" providerId="ADAL" clId="{09F07F6F-C1C3-FE4B-A46F-657EB8CE0C89}" dt="2023-07-07T07:25:36.761" v="6556" actId="20577"/>
        <pc:sldMkLst>
          <pc:docMk/>
          <pc:sldMk cId="1420035109" sldId="286"/>
        </pc:sldMkLst>
        <pc:spChg chg="mod">
          <ac:chgData name="Rowland Seymour (Mathematics)" userId="f20d58f5-934b-4dba-b732-52dbaf14a598" providerId="ADAL" clId="{09F07F6F-C1C3-FE4B-A46F-657EB8CE0C89}" dt="2023-07-07T07:25:36.761" v="6556" actId="20577"/>
          <ac:spMkLst>
            <pc:docMk/>
            <pc:sldMk cId="1420035109" sldId="286"/>
            <ac:spMk id="3" creationId="{58E86BF1-80C3-7BCB-2F7C-F89A9580BA6B}"/>
          </ac:spMkLst>
        </pc:spChg>
      </pc:sldChg>
      <pc:sldChg chg="modSp mod modNotesTx">
        <pc:chgData name="Rowland Seymour (Mathematics)" userId="f20d58f5-934b-4dba-b732-52dbaf14a598" providerId="ADAL" clId="{09F07F6F-C1C3-FE4B-A46F-657EB8CE0C89}" dt="2023-07-25T07:57:46.171" v="6804" actId="20577"/>
        <pc:sldMkLst>
          <pc:docMk/>
          <pc:sldMk cId="2432071883" sldId="289"/>
        </pc:sldMkLst>
        <pc:spChg chg="mod">
          <ac:chgData name="Rowland Seymour (Mathematics)" userId="f20d58f5-934b-4dba-b732-52dbaf14a598" providerId="ADAL" clId="{09F07F6F-C1C3-FE4B-A46F-657EB8CE0C89}" dt="2023-07-25T07:57:21.985" v="6747" actId="20577"/>
          <ac:spMkLst>
            <pc:docMk/>
            <pc:sldMk cId="2432071883" sldId="289"/>
            <ac:spMk id="3" creationId="{1B8104E2-56DE-FEBD-1FC1-80DD5E22342B}"/>
          </ac:spMkLst>
        </pc:spChg>
      </pc:sldChg>
    </pc:docChg>
  </pc:docChgLst>
  <pc:docChgLst>
    <pc:chgData name="helen.mccabe@nottingham.ac.uk" userId="S::urn:spo:guest#helen.mccabe@nottingham.ac.uk::" providerId="AD" clId="Web-{F1E0CB6F-B5A9-0E27-A8AC-062E2ED290EA}"/>
    <pc:docChg chg="mod">
      <pc:chgData name="helen.mccabe@nottingham.ac.uk" userId="S::urn:spo:guest#helen.mccabe@nottingham.ac.uk::" providerId="AD" clId="Web-{F1E0CB6F-B5A9-0E27-A8AC-062E2ED290EA}" dt="2023-06-28T15:03:41.455" v="6"/>
      <pc:docMkLst>
        <pc:docMk/>
      </pc:docMkLst>
      <pc:sldChg chg="addCm">
        <pc:chgData name="helen.mccabe@nottingham.ac.uk" userId="S::urn:spo:guest#helen.mccabe@nottingham.ac.uk::" providerId="AD" clId="Web-{F1E0CB6F-B5A9-0E27-A8AC-062E2ED290EA}" dt="2023-06-28T15:02:07.703" v="2"/>
        <pc:sldMkLst>
          <pc:docMk/>
          <pc:sldMk cId="189732698" sldId="265"/>
        </pc:sldMkLst>
        <pc:extLst>
          <p:ext xmlns:p="http://schemas.openxmlformats.org/presentationml/2006/main" uri="{D6D511B9-2390-475A-947B-AFAB55BFBCF1}">
            <pc226:cmChg xmlns:pc226="http://schemas.microsoft.com/office/powerpoint/2022/06/main/command" chg="add">
              <pc226:chgData name="helen.mccabe@nottingham.ac.uk" userId="S::urn:spo:guest#helen.mccabe@nottingham.ac.uk::" providerId="AD" clId="Web-{F1E0CB6F-B5A9-0E27-A8AC-062E2ED290EA}" dt="2023-06-28T15:02:07.703" v="2"/>
              <pc2:cmMkLst xmlns:pc2="http://schemas.microsoft.com/office/powerpoint/2019/9/main/command">
                <pc:docMk/>
                <pc:sldMk cId="189732698" sldId="265"/>
                <pc2:cmMk id="{0C26E876-93F5-4C6A-854D-524E3273744D}"/>
              </pc2:cmMkLst>
            </pc226:cmChg>
            <pc226:cmChg xmlns:pc226="http://schemas.microsoft.com/office/powerpoint/2022/06/main/command" chg="add">
              <pc226:chgData name="helen.mccabe@nottingham.ac.uk" userId="S::urn:spo:guest#helen.mccabe@nottingham.ac.uk::" providerId="AD" clId="Web-{F1E0CB6F-B5A9-0E27-A8AC-062E2ED290EA}" dt="2023-06-28T15:01:30.659" v="1"/>
              <pc2:cmMkLst xmlns:pc2="http://schemas.microsoft.com/office/powerpoint/2019/9/main/command">
                <pc:docMk/>
                <pc:sldMk cId="189732698" sldId="265"/>
                <pc2:cmMk id="{B238E985-44F6-491A-9D3B-AA8C62F474F5}"/>
              </pc2:cmMkLst>
            </pc226:cmChg>
          </p:ext>
        </pc:extLst>
      </pc:sldChg>
      <pc:sldChg chg="addCm">
        <pc:chgData name="helen.mccabe@nottingham.ac.uk" userId="S::urn:spo:guest#helen.mccabe@nottingham.ac.uk::" providerId="AD" clId="Web-{F1E0CB6F-B5A9-0E27-A8AC-062E2ED290EA}" dt="2023-06-28T15:02:23.547" v="3"/>
        <pc:sldMkLst>
          <pc:docMk/>
          <pc:sldMk cId="2309630351" sldId="268"/>
        </pc:sldMkLst>
        <pc:extLst>
          <p:ext xmlns:p="http://schemas.openxmlformats.org/presentationml/2006/main" uri="{D6D511B9-2390-475A-947B-AFAB55BFBCF1}">
            <pc226:cmChg xmlns:pc226="http://schemas.microsoft.com/office/powerpoint/2022/06/main/command" chg="add">
              <pc226:chgData name="helen.mccabe@nottingham.ac.uk" userId="S::urn:spo:guest#helen.mccabe@nottingham.ac.uk::" providerId="AD" clId="Web-{F1E0CB6F-B5A9-0E27-A8AC-062E2ED290EA}" dt="2023-06-28T15:02:23.547" v="3"/>
              <pc2:cmMkLst xmlns:pc2="http://schemas.microsoft.com/office/powerpoint/2019/9/main/command">
                <pc:docMk/>
                <pc:sldMk cId="2309630351" sldId="268"/>
                <pc2:cmMk id="{ED6BF613-2419-48F4-8307-645822DB5536}"/>
              </pc2:cmMkLst>
            </pc226:cmChg>
          </p:ext>
        </pc:extLst>
      </pc:sldChg>
      <pc:sldChg chg="addCm">
        <pc:chgData name="helen.mccabe@nottingham.ac.uk" userId="S::urn:spo:guest#helen.mccabe@nottingham.ac.uk::" providerId="AD" clId="Web-{F1E0CB6F-B5A9-0E27-A8AC-062E2ED290EA}" dt="2023-06-28T15:03:05.361" v="4"/>
        <pc:sldMkLst>
          <pc:docMk/>
          <pc:sldMk cId="3919594423" sldId="269"/>
        </pc:sldMkLst>
        <pc:extLst>
          <p:ext xmlns:p="http://schemas.openxmlformats.org/presentationml/2006/main" uri="{D6D511B9-2390-475A-947B-AFAB55BFBCF1}">
            <pc226:cmChg xmlns:pc226="http://schemas.microsoft.com/office/powerpoint/2022/06/main/command" chg="add">
              <pc226:chgData name="helen.mccabe@nottingham.ac.uk" userId="S::urn:spo:guest#helen.mccabe@nottingham.ac.uk::" providerId="AD" clId="Web-{F1E0CB6F-B5A9-0E27-A8AC-062E2ED290EA}" dt="2023-06-28T15:03:05.361" v="4"/>
              <pc2:cmMkLst xmlns:pc2="http://schemas.microsoft.com/office/powerpoint/2019/9/main/command">
                <pc:docMk/>
                <pc:sldMk cId="3919594423" sldId="269"/>
                <pc2:cmMk id="{1CC40E11-4211-4816-9679-20D22974DD7A}"/>
              </pc2:cmMkLst>
            </pc226:cmChg>
          </p:ext>
        </pc:extLst>
      </pc:sldChg>
      <pc:sldChg chg="addCm">
        <pc:chgData name="helen.mccabe@nottingham.ac.uk" userId="S::urn:spo:guest#helen.mccabe@nottingham.ac.uk::" providerId="AD" clId="Web-{F1E0CB6F-B5A9-0E27-A8AC-062E2ED290EA}" dt="2023-06-28T15:03:41.455" v="6"/>
        <pc:sldMkLst>
          <pc:docMk/>
          <pc:sldMk cId="2286003219" sldId="270"/>
        </pc:sldMkLst>
        <pc:extLst>
          <p:ext xmlns:p="http://schemas.openxmlformats.org/presentationml/2006/main" uri="{D6D511B9-2390-475A-947B-AFAB55BFBCF1}">
            <pc226:cmChg xmlns:pc226="http://schemas.microsoft.com/office/powerpoint/2022/06/main/command" chg="add">
              <pc226:chgData name="helen.mccabe@nottingham.ac.uk" userId="S::urn:spo:guest#helen.mccabe@nottingham.ac.uk::" providerId="AD" clId="Web-{F1E0CB6F-B5A9-0E27-A8AC-062E2ED290EA}" dt="2023-06-28T15:03:41.455" v="6"/>
              <pc2:cmMkLst xmlns:pc2="http://schemas.microsoft.com/office/powerpoint/2019/9/main/command">
                <pc:docMk/>
                <pc:sldMk cId="2286003219" sldId="270"/>
                <pc2:cmMk id="{332BC48F-01A8-4D7E-A973-011E1A9104DC}"/>
              </pc2:cmMkLst>
            </pc226:cmChg>
          </p:ext>
        </pc:extLst>
      </pc:sldChg>
      <pc:sldChg chg="addCm">
        <pc:chgData name="helen.mccabe@nottingham.ac.uk" userId="S::urn:spo:guest#helen.mccabe@nottingham.ac.uk::" providerId="AD" clId="Web-{F1E0CB6F-B5A9-0E27-A8AC-062E2ED290EA}" dt="2023-06-28T15:03:21.408" v="5"/>
        <pc:sldMkLst>
          <pc:docMk/>
          <pc:sldMk cId="506454372" sldId="273"/>
        </pc:sldMkLst>
        <pc:extLst>
          <p:ext xmlns:p="http://schemas.openxmlformats.org/presentationml/2006/main" uri="{D6D511B9-2390-475A-947B-AFAB55BFBCF1}">
            <pc226:cmChg xmlns:pc226="http://schemas.microsoft.com/office/powerpoint/2022/06/main/command" chg="add">
              <pc226:chgData name="helen.mccabe@nottingham.ac.uk" userId="S::urn:spo:guest#helen.mccabe@nottingham.ac.uk::" providerId="AD" clId="Web-{F1E0CB6F-B5A9-0E27-A8AC-062E2ED290EA}" dt="2023-06-28T15:03:21.408" v="5"/>
              <pc2:cmMkLst xmlns:pc2="http://schemas.microsoft.com/office/powerpoint/2019/9/main/command">
                <pc:docMk/>
                <pc:sldMk cId="506454372" sldId="273"/>
                <pc2:cmMk id="{70CD1792-24BF-4567-87F6-9188D41FC91A}"/>
              </pc2:cmMkLst>
            </pc226:cmChg>
          </p:ext>
        </pc:extLst>
      </pc:sldChg>
    </pc:docChg>
  </pc:docChgLst>
  <pc:docChgLst>
    <pc:chgData name="Rowland Seymour (Mathematics)" userId="f20d58f5-934b-4dba-b732-52dbaf14a598" providerId="ADAL" clId="{32D91871-B839-9A4A-BBE6-6E0565F3A3AC}"/>
    <pc:docChg chg="modSld">
      <pc:chgData name="Rowland Seymour (Mathematics)" userId="f20d58f5-934b-4dba-b732-52dbaf14a598" providerId="ADAL" clId="{32D91871-B839-9A4A-BBE6-6E0565F3A3AC}" dt="2023-07-25T13:34:47.739" v="188" actId="20577"/>
      <pc:docMkLst>
        <pc:docMk/>
      </pc:docMkLst>
      <pc:sldChg chg="modSp mod modAnim">
        <pc:chgData name="Rowland Seymour (Mathematics)" userId="f20d58f5-934b-4dba-b732-52dbaf14a598" providerId="ADAL" clId="{32D91871-B839-9A4A-BBE6-6E0565F3A3AC}" dt="2023-07-25T13:34:47.739" v="188" actId="20577"/>
        <pc:sldMkLst>
          <pc:docMk/>
          <pc:sldMk cId="3829804678" sldId="278"/>
        </pc:sldMkLst>
        <pc:spChg chg="mod">
          <ac:chgData name="Rowland Seymour (Mathematics)" userId="f20d58f5-934b-4dba-b732-52dbaf14a598" providerId="ADAL" clId="{32D91871-B839-9A4A-BBE6-6E0565F3A3AC}" dt="2023-07-25T13:34:02.019" v="72" actId="20577"/>
          <ac:spMkLst>
            <pc:docMk/>
            <pc:sldMk cId="3829804678" sldId="278"/>
            <ac:spMk id="3" creationId="{BFD98A83-DA7C-B214-840A-B76BB3E2BB99}"/>
          </ac:spMkLst>
        </pc:spChg>
        <pc:spChg chg="mod">
          <ac:chgData name="Rowland Seymour (Mathematics)" userId="f20d58f5-934b-4dba-b732-52dbaf14a598" providerId="ADAL" clId="{32D91871-B839-9A4A-BBE6-6E0565F3A3AC}" dt="2023-07-25T13:34:47.739" v="188" actId="20577"/>
          <ac:spMkLst>
            <pc:docMk/>
            <pc:sldMk cId="3829804678" sldId="278"/>
            <ac:spMk id="5" creationId="{6CABD091-4194-B316-DF53-C70542CC550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8000E5-E1BF-1B49-8B13-714438104DE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C316E7D2-FA68-9F43-935B-5C4FB410B5F9}"/>
              </a:ext>
            </a:extLst>
          </p:cNvPr>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3251F9C-DD71-D44B-BC61-B9FFF09B63D6}" type="datetimeFigureOut">
              <a:rPr lang="en-US" altLang="en-US"/>
              <a:pPr>
                <a:defRPr/>
              </a:pPr>
              <a:t>12/6/23</a:t>
            </a:fld>
            <a:endParaRPr lang="en-US" altLang="en-US"/>
          </a:p>
        </p:txBody>
      </p:sp>
      <p:sp>
        <p:nvSpPr>
          <p:cNvPr id="4" name="Footer Placeholder 3">
            <a:extLst>
              <a:ext uri="{FF2B5EF4-FFF2-40B4-BE49-F238E27FC236}">
                <a16:creationId xmlns:a16="http://schemas.microsoft.com/office/drawing/2014/main" id="{B385D875-A649-3A4B-8E3B-058149450C42}"/>
              </a:ext>
            </a:extLst>
          </p:cNvPr>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82201212-A529-7F40-936E-A515A995FDE7}"/>
              </a:ext>
            </a:extLst>
          </p:cNvPr>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870662C-C48F-D348-A8B1-EF16E88601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814C16E-B00C-4FA4-8953-2E262D1684AF}" type="datetimeFigureOut">
              <a:rPr lang="en-GB" smtClean="0"/>
              <a:t>06/12/2023</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B68C3CB-3118-423E-861A-757A9737E9E3}" type="slidenum">
              <a:rPr lang="en-GB" smtClean="0"/>
              <a:t>‹#›</a:t>
            </a:fld>
            <a:endParaRPr lang="en-GB"/>
          </a:p>
        </p:txBody>
      </p:sp>
    </p:spTree>
    <p:extLst>
      <p:ext uri="{BB962C8B-B14F-4D97-AF65-F5344CB8AC3E}">
        <p14:creationId xmlns:p14="http://schemas.microsoft.com/office/powerpoint/2010/main" val="3795356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8C3CB-3118-423E-861A-757A9737E9E3}" type="slidenum">
              <a:rPr lang="en-GB" smtClean="0"/>
              <a:t>1</a:t>
            </a:fld>
            <a:endParaRPr lang="en-GB"/>
          </a:p>
        </p:txBody>
      </p:sp>
    </p:spTree>
    <p:extLst>
      <p:ext uri="{BB962C8B-B14F-4D97-AF65-F5344CB8AC3E}">
        <p14:creationId xmlns:p14="http://schemas.microsoft.com/office/powerpoint/2010/main" val="3582097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slides starts a section about the types of people who are affected by forced marriage. You should stress there is no one type of person who is affected by forced marriage. The next slide has a quiz about who contacted the forced marriage unit in 2023. </a:t>
            </a:r>
          </a:p>
        </p:txBody>
      </p:sp>
      <p:sp>
        <p:nvSpPr>
          <p:cNvPr id="4" name="Slide Number Placeholder 3"/>
          <p:cNvSpPr>
            <a:spLocks noGrp="1"/>
          </p:cNvSpPr>
          <p:nvPr>
            <p:ph type="sldNum" sz="quarter" idx="5"/>
          </p:nvPr>
        </p:nvSpPr>
        <p:spPr/>
        <p:txBody>
          <a:bodyPr/>
          <a:lstStyle/>
          <a:p>
            <a:fld id="{0B68C3CB-3118-423E-861A-757A9737E9E3}" type="slidenum">
              <a:rPr lang="en-GB" smtClean="0"/>
              <a:t>10</a:t>
            </a:fld>
            <a:endParaRPr lang="en-GB"/>
          </a:p>
        </p:txBody>
      </p:sp>
    </p:spTree>
    <p:extLst>
      <p:ext uri="{BB962C8B-B14F-4D97-AF65-F5344CB8AC3E}">
        <p14:creationId xmlns:p14="http://schemas.microsoft.com/office/powerpoint/2010/main" val="784717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should ask the audience to type or say the percent of cases the forced marriage unit dealt with in 2022 who are of each type. Click the button to reveal the answer and click again to move show the next question. You may want to ask if people are surprised by these percentages. With the first answer, you should stress this is before the law changed. The source for the statistics is: https://</a:t>
            </a:r>
            <a:r>
              <a:rPr lang="en-US" err="1"/>
              <a:t>www.gov.uk</a:t>
            </a:r>
            <a:r>
              <a:rPr lang="en-US"/>
              <a:t>/government/statistics/forced-marriage-unit-statistics-2022/forced-marriage-unit-statistics-2022</a:t>
            </a:r>
          </a:p>
        </p:txBody>
      </p:sp>
      <p:sp>
        <p:nvSpPr>
          <p:cNvPr id="4" name="Slide Number Placeholder 3"/>
          <p:cNvSpPr>
            <a:spLocks noGrp="1"/>
          </p:cNvSpPr>
          <p:nvPr>
            <p:ph type="sldNum" sz="quarter" idx="5"/>
          </p:nvPr>
        </p:nvSpPr>
        <p:spPr/>
        <p:txBody>
          <a:bodyPr/>
          <a:lstStyle/>
          <a:p>
            <a:fld id="{0B68C3CB-3118-423E-861A-757A9737E9E3}" type="slidenum">
              <a:rPr lang="en-GB" smtClean="0"/>
              <a:t>11</a:t>
            </a:fld>
            <a:endParaRPr lang="en-GB"/>
          </a:p>
        </p:txBody>
      </p:sp>
    </p:spTree>
    <p:extLst>
      <p:ext uri="{BB962C8B-B14F-4D97-AF65-F5344CB8AC3E}">
        <p14:creationId xmlns:p14="http://schemas.microsoft.com/office/powerpoint/2010/main" val="693579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should use the list on screen to explain these are some countries the forced marriage unit has carried out casework in. They are ordered by amount of casework (Pakistan being the most). </a:t>
            </a:r>
          </a:p>
        </p:txBody>
      </p:sp>
      <p:sp>
        <p:nvSpPr>
          <p:cNvPr id="4" name="Slide Number Placeholder 3"/>
          <p:cNvSpPr>
            <a:spLocks noGrp="1"/>
          </p:cNvSpPr>
          <p:nvPr>
            <p:ph type="sldNum" sz="quarter" idx="5"/>
          </p:nvPr>
        </p:nvSpPr>
        <p:spPr/>
        <p:txBody>
          <a:bodyPr/>
          <a:lstStyle/>
          <a:p>
            <a:fld id="{0B68C3CB-3118-423E-861A-757A9737E9E3}" type="slidenum">
              <a:rPr lang="en-GB" smtClean="0"/>
              <a:t>12</a:t>
            </a:fld>
            <a:endParaRPr lang="en-GB"/>
          </a:p>
        </p:txBody>
      </p:sp>
    </p:spTree>
    <p:extLst>
      <p:ext uri="{BB962C8B-B14F-4D97-AF65-F5344CB8AC3E}">
        <p14:creationId xmlns:p14="http://schemas.microsoft.com/office/powerpoint/2010/main" val="3421260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should explain that forced marriage happens for many reasons including the ones on the screen. </a:t>
            </a:r>
          </a:p>
        </p:txBody>
      </p:sp>
      <p:sp>
        <p:nvSpPr>
          <p:cNvPr id="4" name="Slide Number Placeholder 3"/>
          <p:cNvSpPr>
            <a:spLocks noGrp="1"/>
          </p:cNvSpPr>
          <p:nvPr>
            <p:ph type="sldNum" sz="quarter" idx="5"/>
          </p:nvPr>
        </p:nvSpPr>
        <p:spPr/>
        <p:txBody>
          <a:bodyPr/>
          <a:lstStyle/>
          <a:p>
            <a:fld id="{0B68C3CB-3118-423E-861A-757A9737E9E3}" type="slidenum">
              <a:rPr lang="en-GB" smtClean="0"/>
              <a:t>13</a:t>
            </a:fld>
            <a:endParaRPr lang="en-GB"/>
          </a:p>
        </p:txBody>
      </p:sp>
    </p:spTree>
    <p:extLst>
      <p:ext uri="{BB962C8B-B14F-4D97-AF65-F5344CB8AC3E}">
        <p14:creationId xmlns:p14="http://schemas.microsoft.com/office/powerpoint/2010/main" val="593220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should explain that there are various signs of forced marriage including these.</a:t>
            </a:r>
          </a:p>
        </p:txBody>
      </p:sp>
      <p:sp>
        <p:nvSpPr>
          <p:cNvPr id="4" name="Slide Number Placeholder 3"/>
          <p:cNvSpPr>
            <a:spLocks noGrp="1"/>
          </p:cNvSpPr>
          <p:nvPr>
            <p:ph type="sldNum" sz="quarter" idx="5"/>
          </p:nvPr>
        </p:nvSpPr>
        <p:spPr/>
        <p:txBody>
          <a:bodyPr/>
          <a:lstStyle/>
          <a:p>
            <a:fld id="{0B68C3CB-3118-423E-861A-757A9737E9E3}" type="slidenum">
              <a:rPr lang="en-GB" smtClean="0"/>
              <a:t>14</a:t>
            </a:fld>
            <a:endParaRPr lang="en-GB"/>
          </a:p>
        </p:txBody>
      </p:sp>
    </p:spTree>
    <p:extLst>
      <p:ext uri="{BB962C8B-B14F-4D97-AF65-F5344CB8AC3E}">
        <p14:creationId xmlns:p14="http://schemas.microsoft.com/office/powerpoint/2010/main" val="3374365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should ask people which areas of the county (both county and city) have the highest rate of forced marriage. Once they have guessed go to the next slide </a:t>
            </a:r>
            <a:r>
              <a:rPr lang="en-GB"/>
              <a:t>to show a map of the county. </a:t>
            </a:r>
            <a:r>
              <a:rPr lang="en-GB" dirty="0"/>
              <a:t>This results comes from a study and more information will be shown on the next slide. </a:t>
            </a:r>
          </a:p>
        </p:txBody>
      </p:sp>
      <p:sp>
        <p:nvSpPr>
          <p:cNvPr id="4" name="Slide Number Placeholder 3"/>
          <p:cNvSpPr>
            <a:spLocks noGrp="1"/>
          </p:cNvSpPr>
          <p:nvPr>
            <p:ph type="sldNum" sz="quarter" idx="5"/>
          </p:nvPr>
        </p:nvSpPr>
        <p:spPr/>
        <p:txBody>
          <a:bodyPr/>
          <a:lstStyle/>
          <a:p>
            <a:fld id="{0B68C3CB-3118-423E-861A-757A9737E9E3}" type="slidenum">
              <a:rPr lang="en-GB" smtClean="0"/>
              <a:t>15</a:t>
            </a:fld>
            <a:endParaRPr lang="en-GB"/>
          </a:p>
        </p:txBody>
      </p:sp>
    </p:spTree>
    <p:extLst>
      <p:ext uri="{BB962C8B-B14F-4D97-AF65-F5344CB8AC3E}">
        <p14:creationId xmlns:p14="http://schemas.microsoft.com/office/powerpoint/2010/main" val="12249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should explain that a study carried out in 2021 estimated the risk of forced marriage in each ward. The map on the right shows the estimated risk in each ward, with the red areas having the highest estimated risk. The study is available at https://</a:t>
            </a:r>
            <a:r>
              <a:rPr lang="en-GB" err="1"/>
              <a:t>arxiv.org</a:t>
            </a:r>
            <a:r>
              <a:rPr lang="en-GB"/>
              <a:t>/abs/2212.01202</a:t>
            </a:r>
          </a:p>
        </p:txBody>
      </p:sp>
      <p:sp>
        <p:nvSpPr>
          <p:cNvPr id="4" name="Slide Number Placeholder 3"/>
          <p:cNvSpPr>
            <a:spLocks noGrp="1"/>
          </p:cNvSpPr>
          <p:nvPr>
            <p:ph type="sldNum" sz="quarter" idx="5"/>
          </p:nvPr>
        </p:nvSpPr>
        <p:spPr/>
        <p:txBody>
          <a:bodyPr/>
          <a:lstStyle/>
          <a:p>
            <a:fld id="{0B68C3CB-3118-423E-861A-757A9737E9E3}" type="slidenum">
              <a:rPr lang="en-GB" smtClean="0"/>
              <a:t>16</a:t>
            </a:fld>
            <a:endParaRPr lang="en-GB"/>
          </a:p>
        </p:txBody>
      </p:sp>
    </p:spTree>
    <p:extLst>
      <p:ext uri="{BB962C8B-B14F-4D97-AF65-F5344CB8AC3E}">
        <p14:creationId xmlns:p14="http://schemas.microsoft.com/office/powerpoint/2010/main" val="2299110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should explain there are support services in Nottinghamshire for victims of forced marriage. This slide covers public sector support. The next slide covers voluntary organisations. </a:t>
            </a:r>
          </a:p>
        </p:txBody>
      </p:sp>
      <p:sp>
        <p:nvSpPr>
          <p:cNvPr id="4" name="Slide Number Placeholder 3"/>
          <p:cNvSpPr>
            <a:spLocks noGrp="1"/>
          </p:cNvSpPr>
          <p:nvPr>
            <p:ph type="sldNum" sz="quarter" idx="5"/>
          </p:nvPr>
        </p:nvSpPr>
        <p:spPr/>
        <p:txBody>
          <a:bodyPr/>
          <a:lstStyle/>
          <a:p>
            <a:fld id="{0B68C3CB-3118-423E-861A-757A9737E9E3}" type="slidenum">
              <a:rPr lang="en-GB" smtClean="0"/>
              <a:t>17</a:t>
            </a:fld>
            <a:endParaRPr lang="en-GB"/>
          </a:p>
        </p:txBody>
      </p:sp>
    </p:spTree>
    <p:extLst>
      <p:ext uri="{BB962C8B-B14F-4D97-AF65-F5344CB8AC3E}">
        <p14:creationId xmlns:p14="http://schemas.microsoft.com/office/powerpoint/2010/main" val="312037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should explain there are support services in Nottinghamshire for victims of forced marriage. This slide covers voluntary organisations. We’ve shown only two, but you should explain there are more </a:t>
            </a:r>
            <a:r>
              <a:rPr lang="en-GB"/>
              <a:t>in different parts of the county. </a:t>
            </a:r>
          </a:p>
          <a:p>
            <a:endParaRPr lang="en-US" dirty="0"/>
          </a:p>
        </p:txBody>
      </p:sp>
      <p:sp>
        <p:nvSpPr>
          <p:cNvPr id="4" name="Slide Number Placeholder 3"/>
          <p:cNvSpPr>
            <a:spLocks noGrp="1"/>
          </p:cNvSpPr>
          <p:nvPr>
            <p:ph type="sldNum" sz="quarter" idx="5"/>
          </p:nvPr>
        </p:nvSpPr>
        <p:spPr/>
        <p:txBody>
          <a:bodyPr/>
          <a:lstStyle/>
          <a:p>
            <a:fld id="{0B68C3CB-3118-423E-861A-757A9737E9E3}" type="slidenum">
              <a:rPr lang="en-GB" smtClean="0"/>
              <a:t>18</a:t>
            </a:fld>
            <a:endParaRPr lang="en-GB"/>
          </a:p>
        </p:txBody>
      </p:sp>
    </p:spTree>
    <p:extLst>
      <p:ext uri="{BB962C8B-B14F-4D97-AF65-F5344CB8AC3E}">
        <p14:creationId xmlns:p14="http://schemas.microsoft.com/office/powerpoint/2010/main" val="3407839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should now put everyone into breakout rooms. In groups, they should discuss which of the following are true and false. After 10 minutes, invite them back into the main room for a discussion. The answers are: </a:t>
            </a:r>
          </a:p>
          <a:p>
            <a:pPr marL="342900" lvl="0" indent="-342900">
              <a:lnSpc>
                <a:spcPct val="107000"/>
              </a:lnSpc>
              <a:buFont typeface="+mj-lt"/>
              <a:buAutoNum type="arabicPeriod"/>
            </a:pPr>
            <a:r>
              <a:rPr lang="en-GB" sz="1800" kern="100">
                <a:effectLst/>
                <a:latin typeface="Times New Roman" panose="02020603050405020304" pitchFamily="18" charset="0"/>
                <a:ea typeface="Calibri" panose="020F0502020204030204" pitchFamily="34" charset="0"/>
              </a:rPr>
              <a:t>False</a:t>
            </a:r>
          </a:p>
          <a:p>
            <a:pPr marL="342900" lvl="0" indent="-342900">
              <a:lnSpc>
                <a:spcPct val="107000"/>
              </a:lnSpc>
              <a:buFont typeface="+mj-lt"/>
              <a:buAutoNum type="arabicPeriod"/>
            </a:pPr>
            <a:r>
              <a:rPr lang="en-GB" sz="1800" kern="100">
                <a:effectLst/>
                <a:latin typeface="Times New Roman" panose="02020603050405020304" pitchFamily="18" charset="0"/>
                <a:ea typeface="Calibri" panose="020F0502020204030204" pitchFamily="34" charset="0"/>
              </a:rPr>
              <a:t>False</a:t>
            </a:r>
          </a:p>
          <a:p>
            <a:pPr marL="342900" lvl="0" indent="-342900">
              <a:lnSpc>
                <a:spcPct val="107000"/>
              </a:lnSpc>
              <a:buFont typeface="+mj-lt"/>
              <a:buAutoNum type="arabicPeriod"/>
            </a:pPr>
            <a:r>
              <a:rPr lang="en-GB" sz="1800" kern="100">
                <a:effectLst/>
                <a:latin typeface="Times New Roman" panose="02020603050405020304" pitchFamily="18" charset="0"/>
                <a:ea typeface="Calibri" panose="020F0502020204030204" pitchFamily="34" charset="0"/>
              </a:rPr>
              <a:t>True</a:t>
            </a:r>
          </a:p>
          <a:p>
            <a:pPr marL="342900" lvl="0" indent="-342900">
              <a:lnSpc>
                <a:spcPct val="107000"/>
              </a:lnSpc>
              <a:buFont typeface="+mj-lt"/>
              <a:buAutoNum type="arabicPeriod"/>
            </a:pPr>
            <a:r>
              <a:rPr lang="en-GB" sz="1800" kern="100">
                <a:effectLst/>
                <a:latin typeface="Times New Roman" panose="02020603050405020304" pitchFamily="18" charset="0"/>
                <a:ea typeface="Calibri" panose="020F0502020204030204" pitchFamily="34" charset="0"/>
              </a:rPr>
              <a:t>False</a:t>
            </a:r>
          </a:p>
          <a:p>
            <a:pPr marL="342900" lvl="0" indent="-342900">
              <a:lnSpc>
                <a:spcPct val="107000"/>
              </a:lnSpc>
              <a:buFont typeface="+mj-lt"/>
              <a:buAutoNum type="arabicPeriod"/>
            </a:pPr>
            <a:r>
              <a:rPr lang="en-GB" sz="1800" kern="100">
                <a:effectLst/>
                <a:latin typeface="Times New Roman" panose="02020603050405020304" pitchFamily="18" charset="0"/>
                <a:ea typeface="Calibri" panose="020F0502020204030204" pitchFamily="34" charset="0"/>
              </a:rPr>
              <a:t>True</a:t>
            </a:r>
          </a:p>
          <a:p>
            <a:pPr marL="342900" lvl="0" indent="-342900">
              <a:lnSpc>
                <a:spcPct val="107000"/>
              </a:lnSpc>
              <a:buFont typeface="+mj-lt"/>
              <a:buAutoNum type="arabicPeriod"/>
            </a:pPr>
            <a:r>
              <a:rPr lang="en-GB" sz="1800" kern="100">
                <a:effectLst/>
                <a:latin typeface="Times New Roman" panose="02020603050405020304" pitchFamily="18" charset="0"/>
                <a:ea typeface="Calibri" panose="020F0502020204030204" pitchFamily="34" charset="0"/>
              </a:rPr>
              <a:t>True</a:t>
            </a:r>
          </a:p>
          <a:p>
            <a:pPr marL="342900" lvl="0" indent="-342900">
              <a:lnSpc>
                <a:spcPct val="107000"/>
              </a:lnSpc>
              <a:buFont typeface="+mj-lt"/>
              <a:buAutoNum type="arabicPeriod"/>
            </a:pPr>
            <a:r>
              <a:rPr lang="en-GB" sz="1800" kern="100">
                <a:effectLst/>
                <a:latin typeface="Times New Roman" panose="02020603050405020304" pitchFamily="18" charset="0"/>
                <a:ea typeface="Calibri" panose="020F0502020204030204" pitchFamily="34" charset="0"/>
              </a:rPr>
              <a:t>False</a:t>
            </a:r>
          </a:p>
          <a:p>
            <a:pPr marL="342900" lvl="0" indent="-342900">
              <a:lnSpc>
                <a:spcPct val="107000"/>
              </a:lnSpc>
              <a:spcAft>
                <a:spcPts val="800"/>
              </a:spcAft>
              <a:buFont typeface="+mj-lt"/>
              <a:buAutoNum type="arabicPeriod"/>
            </a:pPr>
            <a:r>
              <a:rPr lang="en-GB" sz="1800" kern="100">
                <a:effectLst/>
                <a:latin typeface="Times New Roman" panose="02020603050405020304" pitchFamily="18" charset="0"/>
                <a:ea typeface="Calibri" panose="020F0502020204030204" pitchFamily="34" charset="0"/>
              </a:rPr>
              <a:t>False</a:t>
            </a:r>
          </a:p>
          <a:p>
            <a:endParaRPr lang="en-GB"/>
          </a:p>
        </p:txBody>
      </p:sp>
      <p:sp>
        <p:nvSpPr>
          <p:cNvPr id="4" name="Slide Number Placeholder 3"/>
          <p:cNvSpPr>
            <a:spLocks noGrp="1"/>
          </p:cNvSpPr>
          <p:nvPr>
            <p:ph type="sldNum" sz="quarter" idx="5"/>
          </p:nvPr>
        </p:nvSpPr>
        <p:spPr/>
        <p:txBody>
          <a:bodyPr/>
          <a:lstStyle/>
          <a:p>
            <a:fld id="{0B68C3CB-3118-423E-861A-757A9737E9E3}" type="slidenum">
              <a:rPr lang="en-GB" smtClean="0"/>
              <a:t>19</a:t>
            </a:fld>
            <a:endParaRPr lang="en-GB"/>
          </a:p>
        </p:txBody>
      </p:sp>
    </p:spTree>
    <p:extLst>
      <p:ext uri="{BB962C8B-B14F-4D97-AF65-F5344CB8AC3E}">
        <p14:creationId xmlns:p14="http://schemas.microsoft.com/office/powerpoint/2010/main" val="221458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everyone to the unit. You should explain that this unit covers the definition of forced marriage, examples of potential victims, and high risk areas for forced marriage in Nottinghamshire. The unit should take around 20 minutes to deliver. </a:t>
            </a:r>
          </a:p>
        </p:txBody>
      </p:sp>
      <p:sp>
        <p:nvSpPr>
          <p:cNvPr id="4" name="Slide Number Placeholder 3"/>
          <p:cNvSpPr>
            <a:spLocks noGrp="1"/>
          </p:cNvSpPr>
          <p:nvPr>
            <p:ph type="sldNum" sz="quarter" idx="5"/>
          </p:nvPr>
        </p:nvSpPr>
        <p:spPr/>
        <p:txBody>
          <a:bodyPr/>
          <a:lstStyle/>
          <a:p>
            <a:fld id="{0B68C3CB-3118-423E-861A-757A9737E9E3}" type="slidenum">
              <a:rPr lang="en-GB" smtClean="0"/>
              <a:t>2</a:t>
            </a:fld>
            <a:endParaRPr lang="en-GB"/>
          </a:p>
        </p:txBody>
      </p:sp>
    </p:spTree>
    <p:extLst>
      <p:ext uri="{BB962C8B-B14F-4D97-AF65-F5344CB8AC3E}">
        <p14:creationId xmlns:p14="http://schemas.microsoft.com/office/powerpoint/2010/main" val="2561305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introduces forced marriage from survivors' perspectives. The aim is to give compelling stories about forced marriage to provide context. You should explain this video is from Karma Nirvana, a national charity tackling </a:t>
            </a:r>
            <a:r>
              <a:rPr lang="en-US" err="1"/>
              <a:t>honour</a:t>
            </a:r>
            <a:r>
              <a:rPr lang="en-US"/>
              <a:t> based abuse.</a:t>
            </a:r>
          </a:p>
          <a:p>
            <a:endParaRPr lang="en-US"/>
          </a:p>
          <a:p>
            <a:endParaRPr lang="en-US"/>
          </a:p>
          <a:p>
            <a:r>
              <a:rPr lang="en-US"/>
              <a:t>The video does contain discussion of rape and suicide, so you may want to issue a content warning. </a:t>
            </a:r>
          </a:p>
          <a:p>
            <a:endParaRPr lang="en-US"/>
          </a:p>
          <a:p>
            <a:r>
              <a:rPr lang="en-US"/>
              <a:t>The video is 2 minutes 22 seconds long and the direct link is: </a:t>
            </a:r>
            <a:r>
              <a:rPr lang="en-US" sz="1200" b="0">
                <a:solidFill>
                  <a:schemeClr val="bg1">
                    <a:lumMod val="65000"/>
                  </a:schemeClr>
                </a:solidFill>
              </a:rPr>
              <a:t>https://</a:t>
            </a:r>
            <a:r>
              <a:rPr lang="en-US" sz="1200" b="0" err="1">
                <a:solidFill>
                  <a:schemeClr val="bg1">
                    <a:lumMod val="65000"/>
                  </a:schemeClr>
                </a:solidFill>
              </a:rPr>
              <a:t>youtu.be</a:t>
            </a:r>
            <a:r>
              <a:rPr lang="en-US" sz="1200" b="0">
                <a:solidFill>
                  <a:schemeClr val="bg1">
                    <a:lumMod val="65000"/>
                  </a:schemeClr>
                </a:solidFill>
              </a:rPr>
              <a:t>/</a:t>
            </a:r>
            <a:r>
              <a:rPr lang="en-US" sz="1200" b="0" err="1">
                <a:solidFill>
                  <a:schemeClr val="bg1">
                    <a:lumMod val="65000"/>
                  </a:schemeClr>
                </a:solidFill>
              </a:rPr>
              <a:t>IlbQtrAJjqo</a:t>
            </a:r>
            <a:endParaRPr lang="en-US" sz="1200" b="0">
              <a:solidFill>
                <a:schemeClr val="bg1">
                  <a:lumMod val="65000"/>
                </a:schemeClr>
              </a:solidFill>
            </a:endParaRPr>
          </a:p>
          <a:p>
            <a:endParaRPr lang="en-US"/>
          </a:p>
        </p:txBody>
      </p:sp>
      <p:sp>
        <p:nvSpPr>
          <p:cNvPr id="4" name="Slide Number Placeholder 3"/>
          <p:cNvSpPr>
            <a:spLocks noGrp="1"/>
          </p:cNvSpPr>
          <p:nvPr>
            <p:ph type="sldNum" sz="quarter" idx="5"/>
          </p:nvPr>
        </p:nvSpPr>
        <p:spPr/>
        <p:txBody>
          <a:bodyPr/>
          <a:lstStyle/>
          <a:p>
            <a:fld id="{0B68C3CB-3118-423E-861A-757A9737E9E3}" type="slidenum">
              <a:rPr lang="en-GB" smtClean="0"/>
              <a:t>3</a:t>
            </a:fld>
            <a:endParaRPr lang="en-GB"/>
          </a:p>
        </p:txBody>
      </p:sp>
    </p:spTree>
    <p:extLst>
      <p:ext uri="{BB962C8B-B14F-4D97-AF65-F5344CB8AC3E}">
        <p14:creationId xmlns:p14="http://schemas.microsoft.com/office/powerpoint/2010/main" val="210484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should explain that there are two definitions of forced marriage. It is important to point out that the law changed in 2023 about forced marriage for under 18s. For under 18s, no evidence of coercion or pressure is needed – under 18s cannot consent to a marriage. </a:t>
            </a:r>
          </a:p>
        </p:txBody>
      </p:sp>
      <p:sp>
        <p:nvSpPr>
          <p:cNvPr id="4" name="Slide Number Placeholder 3"/>
          <p:cNvSpPr>
            <a:spLocks noGrp="1"/>
          </p:cNvSpPr>
          <p:nvPr>
            <p:ph type="sldNum" sz="quarter" idx="5"/>
          </p:nvPr>
        </p:nvSpPr>
        <p:spPr/>
        <p:txBody>
          <a:bodyPr/>
          <a:lstStyle/>
          <a:p>
            <a:fld id="{0B68C3CB-3118-423E-861A-757A9737E9E3}" type="slidenum">
              <a:rPr lang="en-GB" smtClean="0"/>
              <a:t>4</a:t>
            </a:fld>
            <a:endParaRPr lang="en-GB"/>
          </a:p>
        </p:txBody>
      </p:sp>
    </p:spTree>
    <p:extLst>
      <p:ext uri="{BB962C8B-B14F-4D97-AF65-F5344CB8AC3E}">
        <p14:creationId xmlns:p14="http://schemas.microsoft.com/office/powerpoint/2010/main" val="1599703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should explain the difference between arranged marriage and forced marriage. In an arranged marriage, force or coercion is not used and both parties consent to the marriage. </a:t>
            </a:r>
          </a:p>
        </p:txBody>
      </p:sp>
      <p:sp>
        <p:nvSpPr>
          <p:cNvPr id="4" name="Slide Number Placeholder 3"/>
          <p:cNvSpPr>
            <a:spLocks noGrp="1"/>
          </p:cNvSpPr>
          <p:nvPr>
            <p:ph type="sldNum" sz="quarter" idx="5"/>
          </p:nvPr>
        </p:nvSpPr>
        <p:spPr/>
        <p:txBody>
          <a:bodyPr/>
          <a:lstStyle/>
          <a:p>
            <a:fld id="{0B68C3CB-3118-423E-861A-757A9737E9E3}" type="slidenum">
              <a:rPr lang="en-GB" smtClean="0"/>
              <a:t>5</a:t>
            </a:fld>
            <a:endParaRPr lang="en-GB"/>
          </a:p>
        </p:txBody>
      </p:sp>
    </p:spTree>
    <p:extLst>
      <p:ext uri="{BB962C8B-B14F-4D97-AF65-F5344CB8AC3E}">
        <p14:creationId xmlns:p14="http://schemas.microsoft.com/office/powerpoint/2010/main" val="4256476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should explain that arranged marriage is legal in the UK but forced marriage is illegal in UK.</a:t>
            </a:r>
          </a:p>
        </p:txBody>
      </p:sp>
      <p:sp>
        <p:nvSpPr>
          <p:cNvPr id="4" name="Slide Number Placeholder 3"/>
          <p:cNvSpPr>
            <a:spLocks noGrp="1"/>
          </p:cNvSpPr>
          <p:nvPr>
            <p:ph type="sldNum" sz="quarter" idx="5"/>
          </p:nvPr>
        </p:nvSpPr>
        <p:spPr/>
        <p:txBody>
          <a:bodyPr/>
          <a:lstStyle/>
          <a:p>
            <a:fld id="{0B68C3CB-3118-423E-861A-757A9737E9E3}" type="slidenum">
              <a:rPr lang="en-GB" smtClean="0"/>
              <a:t>6</a:t>
            </a:fld>
            <a:endParaRPr lang="en-GB"/>
          </a:p>
        </p:txBody>
      </p:sp>
    </p:spTree>
    <p:extLst>
      <p:ext uri="{BB962C8B-B14F-4D97-AF65-F5344CB8AC3E}">
        <p14:creationId xmlns:p14="http://schemas.microsoft.com/office/powerpoint/2010/main" val="1888537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explain the charity Karma Nirvana, is an excellent place to ask for support about any cases of forced marriage. It was set up by a survivor of a forced marriage and in 22/23 the charity supported over 500 cases of forced marriage.</a:t>
            </a:r>
          </a:p>
        </p:txBody>
      </p:sp>
      <p:sp>
        <p:nvSpPr>
          <p:cNvPr id="4" name="Slide Number Placeholder 3"/>
          <p:cNvSpPr>
            <a:spLocks noGrp="1"/>
          </p:cNvSpPr>
          <p:nvPr>
            <p:ph type="sldNum" sz="quarter" idx="5"/>
          </p:nvPr>
        </p:nvSpPr>
        <p:spPr/>
        <p:txBody>
          <a:bodyPr/>
          <a:lstStyle/>
          <a:p>
            <a:fld id="{0B68C3CB-3118-423E-861A-757A9737E9E3}" type="slidenum">
              <a:rPr lang="en-GB" smtClean="0"/>
              <a:t>7</a:t>
            </a:fld>
            <a:endParaRPr lang="en-GB"/>
          </a:p>
        </p:txBody>
      </p:sp>
    </p:spTree>
    <p:extLst>
      <p:ext uri="{BB962C8B-B14F-4D97-AF65-F5344CB8AC3E}">
        <p14:creationId xmlns:p14="http://schemas.microsoft.com/office/powerpoint/2010/main" val="1577302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contact details of the Karma Nirvana. You should give people time to note down any details. Anyone can call the helpline and they are very welcoming to people who have no experience of dealing with cases of forced marriage. </a:t>
            </a:r>
          </a:p>
        </p:txBody>
      </p:sp>
      <p:sp>
        <p:nvSpPr>
          <p:cNvPr id="4" name="Slide Number Placeholder 3"/>
          <p:cNvSpPr>
            <a:spLocks noGrp="1"/>
          </p:cNvSpPr>
          <p:nvPr>
            <p:ph type="sldNum" sz="quarter" idx="5"/>
          </p:nvPr>
        </p:nvSpPr>
        <p:spPr/>
        <p:txBody>
          <a:bodyPr/>
          <a:lstStyle/>
          <a:p>
            <a:fld id="{0B68C3CB-3118-423E-861A-757A9737E9E3}" type="slidenum">
              <a:rPr lang="en-GB" smtClean="0"/>
              <a:t>8</a:t>
            </a:fld>
            <a:endParaRPr lang="en-GB"/>
          </a:p>
        </p:txBody>
      </p:sp>
    </p:spTree>
    <p:extLst>
      <p:ext uri="{BB962C8B-B14F-4D97-AF65-F5344CB8AC3E}">
        <p14:creationId xmlns:p14="http://schemas.microsoft.com/office/powerpoint/2010/main" val="1288393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Government's Forced Marriage Unit can also provide advice and support on cases. </a:t>
            </a:r>
          </a:p>
        </p:txBody>
      </p:sp>
      <p:sp>
        <p:nvSpPr>
          <p:cNvPr id="4" name="Slide Number Placeholder 3"/>
          <p:cNvSpPr>
            <a:spLocks noGrp="1"/>
          </p:cNvSpPr>
          <p:nvPr>
            <p:ph type="sldNum" sz="quarter" idx="5"/>
          </p:nvPr>
        </p:nvSpPr>
        <p:spPr/>
        <p:txBody>
          <a:bodyPr/>
          <a:lstStyle/>
          <a:p>
            <a:fld id="{0B68C3CB-3118-423E-861A-757A9737E9E3}" type="slidenum">
              <a:rPr lang="en-GB" smtClean="0"/>
              <a:t>9</a:t>
            </a:fld>
            <a:endParaRPr lang="en-GB"/>
          </a:p>
        </p:txBody>
      </p:sp>
    </p:spTree>
    <p:extLst>
      <p:ext uri="{BB962C8B-B14F-4D97-AF65-F5344CB8AC3E}">
        <p14:creationId xmlns:p14="http://schemas.microsoft.com/office/powerpoint/2010/main" val="231535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543050"/>
            <a:ext cx="6552728" cy="596652"/>
          </a:xfrm>
          <a:prstGeom prst="rect">
            <a:avLst/>
          </a:prstGeom>
        </p:spPr>
        <p:txBody>
          <a:bodyPr/>
          <a:lstStyle>
            <a:lvl1pPr>
              <a:defRPr>
                <a:solidFill>
                  <a:schemeClr val="tx1"/>
                </a:solidFill>
                <a:latin typeface="Georgia"/>
                <a:cs typeface="Georgia"/>
              </a:defRPr>
            </a:lvl1pPr>
          </a:lstStyle>
          <a:p>
            <a:r>
              <a:rPr lang="en-GB"/>
              <a:t>Click to edit Master title style</a:t>
            </a:r>
          </a:p>
        </p:txBody>
      </p:sp>
      <p:sp>
        <p:nvSpPr>
          <p:cNvPr id="5" name="Text Placeholder 4"/>
          <p:cNvSpPr>
            <a:spLocks noGrp="1"/>
          </p:cNvSpPr>
          <p:nvPr>
            <p:ph type="body" sz="quarter" idx="10" hasCustomPrompt="1"/>
          </p:nvPr>
        </p:nvSpPr>
        <p:spPr>
          <a:xfrm>
            <a:off x="468313" y="2211388"/>
            <a:ext cx="6551612" cy="360362"/>
          </a:xfrm>
          <a:prstGeom prst="rect">
            <a:avLst/>
          </a:prstGeom>
        </p:spPr>
        <p:txBody>
          <a:bodyPr/>
          <a:lstStyle>
            <a:lvl1pPr>
              <a:defRPr sz="1600" baseline="0">
                <a:solidFill>
                  <a:schemeClr val="tx1"/>
                </a:solidFill>
              </a:defRPr>
            </a:lvl1pPr>
          </a:lstStyle>
          <a:p>
            <a:pPr lvl="0"/>
            <a:r>
              <a:rPr lang="en-GB"/>
              <a:t>Click to edit subtitle</a:t>
            </a:r>
          </a:p>
        </p:txBody>
      </p:sp>
    </p:spTree>
    <p:extLst>
      <p:ext uri="{BB962C8B-B14F-4D97-AF65-F5344CB8AC3E}">
        <p14:creationId xmlns:p14="http://schemas.microsoft.com/office/powerpoint/2010/main" val="69803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411510"/>
            <a:ext cx="7772400" cy="857250"/>
          </a:xfrm>
          <a:prstGeom prst="rect">
            <a:avLst/>
          </a:prstGeom>
        </p:spPr>
        <p:txBody>
          <a:bodyPr/>
          <a:lstStyle>
            <a:lvl1pPr>
              <a:defRPr sz="2800">
                <a:solidFill>
                  <a:schemeClr val="tx1"/>
                </a:solidFill>
                <a:latin typeface="Georgia"/>
                <a:cs typeface="Georgia"/>
              </a:defRPr>
            </a:lvl1pPr>
          </a:lstStyle>
          <a:p>
            <a:r>
              <a:rPr lang="en-GB"/>
              <a:t>Click to edit slide heading</a:t>
            </a:r>
          </a:p>
        </p:txBody>
      </p:sp>
      <p:sp>
        <p:nvSpPr>
          <p:cNvPr id="3" name="Content Placeholder 2"/>
          <p:cNvSpPr>
            <a:spLocks noGrp="1"/>
          </p:cNvSpPr>
          <p:nvPr>
            <p:ph idx="1" hasCustomPrompt="1"/>
          </p:nvPr>
        </p:nvSpPr>
        <p:spPr>
          <a:xfrm>
            <a:off x="395536" y="1347614"/>
            <a:ext cx="7772400" cy="2952328"/>
          </a:xfrm>
          <a:prstGeom prst="rect">
            <a:avLst/>
          </a:prstGeom>
        </p:spPr>
        <p:txBody>
          <a:bodyPr/>
          <a:lstStyle>
            <a:lvl1pPr marL="342900" indent="-342900">
              <a:buClr>
                <a:schemeClr val="tx1"/>
              </a:buClr>
              <a:buFont typeface="Wingdings" panose="05000000000000000000" pitchFamily="2" charset="2"/>
              <a:buChar char="§"/>
              <a:defRPr b="0" baseline="0">
                <a:solidFill>
                  <a:schemeClr val="tx1"/>
                </a:solidFill>
              </a:defRPr>
            </a:lvl1pPr>
            <a:lvl2pPr>
              <a:defRPr b="0"/>
            </a:lvl2pPr>
            <a:lvl3pPr>
              <a:defRPr b="0"/>
            </a:lvl3pPr>
            <a:lvl4pPr>
              <a:defRPr b="0"/>
            </a:lvl4pPr>
            <a:lvl5pPr>
              <a:defRPr b="0"/>
            </a:lvl5pPr>
          </a:lstStyle>
          <a:p>
            <a:pPr lvl="0"/>
            <a:r>
              <a:rPr lang="en-US"/>
              <a:t>Click to add content</a:t>
            </a:r>
          </a:p>
        </p:txBody>
      </p:sp>
    </p:spTree>
    <p:extLst>
      <p:ext uri="{BB962C8B-B14F-4D97-AF65-F5344CB8AC3E}">
        <p14:creationId xmlns:p14="http://schemas.microsoft.com/office/powerpoint/2010/main" val="423751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lank">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411510"/>
            <a:ext cx="7772400" cy="857250"/>
          </a:xfrm>
          <a:prstGeom prst="rect">
            <a:avLst/>
          </a:prstGeom>
        </p:spPr>
        <p:txBody>
          <a:bodyPr/>
          <a:lstStyle>
            <a:lvl1pPr>
              <a:defRPr sz="2800">
                <a:solidFill>
                  <a:schemeClr val="tx1"/>
                </a:solidFill>
                <a:latin typeface="Georgia"/>
                <a:cs typeface="Georgia"/>
              </a:defRPr>
            </a:lvl1pPr>
          </a:lstStyle>
          <a:p>
            <a:r>
              <a:rPr lang="en-GB"/>
              <a:t>Click to edit slide heading</a:t>
            </a:r>
          </a:p>
        </p:txBody>
      </p:sp>
      <p:sp>
        <p:nvSpPr>
          <p:cNvPr id="3" name="Content Placeholder 2"/>
          <p:cNvSpPr>
            <a:spLocks noGrp="1"/>
          </p:cNvSpPr>
          <p:nvPr>
            <p:ph idx="1" hasCustomPrompt="1"/>
          </p:nvPr>
        </p:nvSpPr>
        <p:spPr>
          <a:xfrm>
            <a:off x="395536" y="1347614"/>
            <a:ext cx="7772400" cy="3384376"/>
          </a:xfrm>
          <a:prstGeom prst="rect">
            <a:avLst/>
          </a:prstGeom>
        </p:spPr>
        <p:txBody>
          <a:bodyPr/>
          <a:lstStyle>
            <a:lvl1pPr marL="342900" indent="-342900">
              <a:buClr>
                <a:schemeClr val="tx1"/>
              </a:buClr>
              <a:buFont typeface="Wingdings" panose="05000000000000000000" pitchFamily="2" charset="2"/>
              <a:buChar char="§"/>
              <a:defRPr b="0" baseline="0">
                <a:solidFill>
                  <a:schemeClr val="tx1"/>
                </a:solidFill>
              </a:defRPr>
            </a:lvl1pPr>
            <a:lvl2pPr>
              <a:defRPr b="0"/>
            </a:lvl2pPr>
            <a:lvl3pPr>
              <a:defRPr b="0"/>
            </a:lvl3pPr>
            <a:lvl4pPr>
              <a:defRPr b="0"/>
            </a:lvl4pPr>
            <a:lvl5pPr>
              <a:defRPr b="0"/>
            </a:lvl5pPr>
          </a:lstStyle>
          <a:p>
            <a:pPr lvl="0"/>
            <a:r>
              <a:rPr lang="en-US"/>
              <a:t>Click to add content</a:t>
            </a:r>
          </a:p>
        </p:txBody>
      </p:sp>
    </p:spTree>
    <p:extLst>
      <p:ext uri="{BB962C8B-B14F-4D97-AF65-F5344CB8AC3E}">
        <p14:creationId xmlns:p14="http://schemas.microsoft.com/office/powerpoint/2010/main" val="99895518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411907"/>
            <a:ext cx="4535165" cy="918269"/>
          </a:xfrm>
          <a:prstGeom prst="rect">
            <a:avLst/>
          </a:prstGeom>
        </p:spPr>
        <p:txBody>
          <a:bodyPr/>
          <a:lstStyle>
            <a:lvl1pPr>
              <a:defRPr sz="2800">
                <a:solidFill>
                  <a:schemeClr val="tx1"/>
                </a:solidFill>
                <a:latin typeface="Georgia"/>
                <a:cs typeface="Georgia"/>
              </a:defRPr>
            </a:lvl1pPr>
          </a:lstStyle>
          <a:p>
            <a:r>
              <a:rPr lang="en-GB"/>
              <a:t>Click to edit slide heading</a:t>
            </a:r>
          </a:p>
        </p:txBody>
      </p:sp>
      <p:sp>
        <p:nvSpPr>
          <p:cNvPr id="3" name="Content Placeholder 2"/>
          <p:cNvSpPr>
            <a:spLocks noGrp="1"/>
          </p:cNvSpPr>
          <p:nvPr>
            <p:ph idx="1" hasCustomPrompt="1"/>
          </p:nvPr>
        </p:nvSpPr>
        <p:spPr>
          <a:xfrm>
            <a:off x="395536" y="1440607"/>
            <a:ext cx="4535165" cy="2715319"/>
          </a:xfrm>
          <a:prstGeom prst="rect">
            <a:avLst/>
          </a:prstGeom>
        </p:spPr>
        <p:txBody>
          <a:bodyPr/>
          <a:lstStyle>
            <a:lvl1pPr marL="342900" indent="-342900">
              <a:buClr>
                <a:schemeClr val="tx1"/>
              </a:buClr>
              <a:buFont typeface="Wingdings" panose="05000000000000000000" pitchFamily="2" charset="2"/>
              <a:buChar char="§"/>
              <a:defRPr b="0" baseline="0">
                <a:solidFill>
                  <a:schemeClr val="tx1"/>
                </a:solidFill>
              </a:defRPr>
            </a:lvl1pPr>
            <a:lvl2pPr>
              <a:defRPr b="0"/>
            </a:lvl2pPr>
            <a:lvl3pPr>
              <a:defRPr b="0"/>
            </a:lvl3pPr>
            <a:lvl4pPr>
              <a:defRPr b="0"/>
            </a:lvl4pPr>
            <a:lvl5pPr>
              <a:defRPr b="0"/>
            </a:lvl5pPr>
          </a:lstStyle>
          <a:p>
            <a:pPr lvl="0"/>
            <a:r>
              <a:rPr lang="en-US"/>
              <a:t>Click to add content</a:t>
            </a:r>
          </a:p>
        </p:txBody>
      </p:sp>
      <p:sp>
        <p:nvSpPr>
          <p:cNvPr id="5" name="Picture Placeholder 4"/>
          <p:cNvSpPr>
            <a:spLocks noGrp="1"/>
          </p:cNvSpPr>
          <p:nvPr>
            <p:ph type="pic" sz="quarter" idx="10"/>
          </p:nvPr>
        </p:nvSpPr>
        <p:spPr>
          <a:xfrm>
            <a:off x="5129032" y="411510"/>
            <a:ext cx="1657350" cy="1657350"/>
          </a:xfrm>
          <a:prstGeom prst="rect">
            <a:avLst/>
          </a:prstGeom>
        </p:spPr>
        <p:txBody>
          <a:bodyPr/>
          <a:lstStyle/>
          <a:p>
            <a:endParaRPr lang="en-GB"/>
          </a:p>
        </p:txBody>
      </p:sp>
      <p:sp>
        <p:nvSpPr>
          <p:cNvPr id="6" name="Picture Placeholder 4"/>
          <p:cNvSpPr>
            <a:spLocks noGrp="1"/>
          </p:cNvSpPr>
          <p:nvPr>
            <p:ph type="pic" sz="quarter" idx="11"/>
          </p:nvPr>
        </p:nvSpPr>
        <p:spPr>
          <a:xfrm>
            <a:off x="6946925" y="2215474"/>
            <a:ext cx="1657350" cy="1657350"/>
          </a:xfrm>
          <a:prstGeom prst="rect">
            <a:avLst/>
          </a:prstGeom>
        </p:spPr>
        <p:txBody>
          <a:bodyPr/>
          <a:lstStyle/>
          <a:p>
            <a:endParaRPr lang="en-GB"/>
          </a:p>
        </p:txBody>
      </p:sp>
      <p:sp>
        <p:nvSpPr>
          <p:cNvPr id="7" name="Picture Placeholder 4"/>
          <p:cNvSpPr>
            <a:spLocks noGrp="1"/>
          </p:cNvSpPr>
          <p:nvPr>
            <p:ph type="pic" sz="quarter" idx="12"/>
          </p:nvPr>
        </p:nvSpPr>
        <p:spPr>
          <a:xfrm>
            <a:off x="6946925" y="411510"/>
            <a:ext cx="1657350" cy="1657350"/>
          </a:xfrm>
          <a:prstGeom prst="rect">
            <a:avLst/>
          </a:prstGeom>
        </p:spPr>
        <p:txBody>
          <a:bodyPr/>
          <a:lstStyle/>
          <a:p>
            <a:endParaRPr lang="en-GB"/>
          </a:p>
        </p:txBody>
      </p:sp>
      <p:sp>
        <p:nvSpPr>
          <p:cNvPr id="8" name="Picture Placeholder 4"/>
          <p:cNvSpPr>
            <a:spLocks noGrp="1"/>
          </p:cNvSpPr>
          <p:nvPr>
            <p:ph type="pic" sz="quarter" idx="13"/>
          </p:nvPr>
        </p:nvSpPr>
        <p:spPr>
          <a:xfrm>
            <a:off x="5126154" y="2221260"/>
            <a:ext cx="1657350" cy="1657350"/>
          </a:xfrm>
          <a:prstGeom prst="rect">
            <a:avLst/>
          </a:prstGeom>
        </p:spPr>
        <p:txBody>
          <a:bodyPr/>
          <a:lstStyle/>
          <a:p>
            <a:endParaRPr lang="en-GB"/>
          </a:p>
        </p:txBody>
      </p:sp>
    </p:spTree>
    <p:extLst>
      <p:ext uri="{BB962C8B-B14F-4D97-AF65-F5344CB8AC3E}">
        <p14:creationId xmlns:p14="http://schemas.microsoft.com/office/powerpoint/2010/main" val="138338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411510"/>
            <a:ext cx="7772400" cy="857250"/>
          </a:xfrm>
          <a:prstGeom prst="rect">
            <a:avLst/>
          </a:prstGeom>
        </p:spPr>
        <p:txBody>
          <a:bodyPr/>
          <a:lstStyle>
            <a:lvl1pPr>
              <a:defRPr sz="2800">
                <a:solidFill>
                  <a:schemeClr val="tx1"/>
                </a:solidFill>
                <a:latin typeface="Georgia"/>
                <a:cs typeface="Georgia"/>
              </a:defRPr>
            </a:lvl1pPr>
          </a:lstStyle>
          <a:p>
            <a:r>
              <a:rPr lang="en-GB"/>
              <a:t>Click to edit slide heading</a:t>
            </a:r>
          </a:p>
        </p:txBody>
      </p:sp>
      <p:sp>
        <p:nvSpPr>
          <p:cNvPr id="3" name="Content Placeholder 2"/>
          <p:cNvSpPr>
            <a:spLocks noGrp="1"/>
          </p:cNvSpPr>
          <p:nvPr>
            <p:ph idx="1" hasCustomPrompt="1"/>
          </p:nvPr>
        </p:nvSpPr>
        <p:spPr>
          <a:xfrm>
            <a:off x="395536" y="1347614"/>
            <a:ext cx="7772400" cy="2742009"/>
          </a:xfrm>
          <a:prstGeom prst="rect">
            <a:avLst/>
          </a:prstGeom>
        </p:spPr>
        <p:txBody>
          <a:bodyPr/>
          <a:lstStyle>
            <a:lvl1pPr marL="342900" indent="-342900">
              <a:buClr>
                <a:schemeClr val="tx1"/>
              </a:buClr>
              <a:buFont typeface="Wingdings" panose="05000000000000000000" pitchFamily="2" charset="2"/>
              <a:buChar char="§"/>
              <a:defRPr b="0" baseline="0">
                <a:solidFill>
                  <a:schemeClr val="tx1"/>
                </a:solidFill>
              </a:defRPr>
            </a:lvl1pPr>
            <a:lvl2pPr>
              <a:defRPr b="0"/>
            </a:lvl2pPr>
            <a:lvl3pPr>
              <a:defRPr b="0"/>
            </a:lvl3pPr>
            <a:lvl4pPr>
              <a:defRPr b="0"/>
            </a:lvl4pPr>
            <a:lvl5pPr>
              <a:defRPr b="0"/>
            </a:lvl5pPr>
          </a:lstStyle>
          <a:p>
            <a:pPr lvl="0"/>
            <a:r>
              <a:rPr lang="en-US"/>
              <a:t>Click to add content</a:t>
            </a:r>
          </a:p>
        </p:txBody>
      </p:sp>
    </p:spTree>
    <p:extLst>
      <p:ext uri="{BB962C8B-B14F-4D97-AF65-F5344CB8AC3E}">
        <p14:creationId xmlns:p14="http://schemas.microsoft.com/office/powerpoint/2010/main" val="3083941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44" r:id="rId1"/>
    <p:sldLayoutId id="2147483946" r:id="rId2"/>
    <p:sldLayoutId id="2147483949" r:id="rId3"/>
    <p:sldLayoutId id="2147483948" r:id="rId4"/>
    <p:sldLayoutId id="2147483947" r:id="rId5"/>
  </p:sldLayoutIdLst>
  <p:txStyles>
    <p:titleStyle>
      <a:lvl1pPr algn="l" rtl="0" eaLnBrk="0" fontAlgn="base" hangingPunct="0">
        <a:spcBef>
          <a:spcPct val="0"/>
        </a:spcBef>
        <a:spcAft>
          <a:spcPct val="0"/>
        </a:spcAft>
        <a:defRPr sz="3600">
          <a:solidFill>
            <a:srgbClr val="489EBD"/>
          </a:solidFill>
          <a:latin typeface="Georgia"/>
          <a:ea typeface="ＭＳ Ｐゴシック" charset="0"/>
          <a:cs typeface="Georgia"/>
        </a:defRPr>
      </a:lvl1pPr>
      <a:lvl2pPr algn="l" rtl="0" eaLnBrk="0" fontAlgn="base" hangingPunct="0">
        <a:spcBef>
          <a:spcPct val="0"/>
        </a:spcBef>
        <a:spcAft>
          <a:spcPct val="0"/>
        </a:spcAft>
        <a:defRPr sz="4000">
          <a:solidFill>
            <a:schemeClr val="bg1"/>
          </a:solidFill>
          <a:latin typeface="Georgia" charset="0"/>
          <a:ea typeface="ＭＳ Ｐゴシック" charset="0"/>
          <a:cs typeface="Georgia" panose="02040502050405020303" pitchFamily="18" charset="0"/>
        </a:defRPr>
      </a:lvl2pPr>
      <a:lvl3pPr algn="l" rtl="0" eaLnBrk="0" fontAlgn="base" hangingPunct="0">
        <a:spcBef>
          <a:spcPct val="0"/>
        </a:spcBef>
        <a:spcAft>
          <a:spcPct val="0"/>
        </a:spcAft>
        <a:defRPr sz="4000">
          <a:solidFill>
            <a:schemeClr val="bg1"/>
          </a:solidFill>
          <a:latin typeface="Georgia" charset="0"/>
          <a:ea typeface="ＭＳ Ｐゴシック" charset="0"/>
          <a:cs typeface="Georgia" panose="02040502050405020303" pitchFamily="18" charset="0"/>
        </a:defRPr>
      </a:lvl3pPr>
      <a:lvl4pPr algn="l" rtl="0" eaLnBrk="0" fontAlgn="base" hangingPunct="0">
        <a:spcBef>
          <a:spcPct val="0"/>
        </a:spcBef>
        <a:spcAft>
          <a:spcPct val="0"/>
        </a:spcAft>
        <a:defRPr sz="4000">
          <a:solidFill>
            <a:schemeClr val="bg1"/>
          </a:solidFill>
          <a:latin typeface="Georgia" charset="0"/>
          <a:ea typeface="ＭＳ Ｐゴシック" charset="0"/>
          <a:cs typeface="Georgia" panose="02040502050405020303" pitchFamily="18" charset="0"/>
        </a:defRPr>
      </a:lvl4pPr>
      <a:lvl5pPr algn="l" rtl="0" eaLnBrk="0" fontAlgn="base" hangingPunct="0">
        <a:spcBef>
          <a:spcPct val="0"/>
        </a:spcBef>
        <a:spcAft>
          <a:spcPct val="0"/>
        </a:spcAft>
        <a:defRPr sz="4000">
          <a:solidFill>
            <a:schemeClr val="bg1"/>
          </a:solidFill>
          <a:latin typeface="Georgia" charset="0"/>
          <a:ea typeface="ＭＳ Ｐゴシック" charset="0"/>
          <a:cs typeface="Georgia" panose="02040502050405020303"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p:titleStyle>
    <p:bodyStyle>
      <a:lvl1pPr marL="0" indent="0" algn="l" rtl="0" eaLnBrk="0" fontAlgn="base" hangingPunct="0">
        <a:spcBef>
          <a:spcPct val="20000"/>
        </a:spcBef>
        <a:spcAft>
          <a:spcPct val="0"/>
        </a:spcAft>
        <a:buClr>
          <a:srgbClr val="0A648F"/>
        </a:buClr>
        <a:buSzPct val="80000"/>
        <a:buFont typeface="Wingdings" pitchFamily="2" charset="2"/>
        <a:buNone/>
        <a:defRPr sz="2000" baseline="0">
          <a:solidFill>
            <a:schemeClr val="tx1"/>
          </a:solidFill>
          <a:latin typeface="+mn-lt"/>
          <a:ea typeface="ＭＳ Ｐゴシック" charset="0"/>
          <a:cs typeface="ＭＳ Ｐゴシック" charset="0"/>
        </a:defRPr>
      </a:lvl1pPr>
      <a:lvl2pPr marL="457200" indent="0" algn="l" rtl="0" eaLnBrk="0" fontAlgn="base" hangingPunct="0">
        <a:spcBef>
          <a:spcPct val="20000"/>
        </a:spcBef>
        <a:spcAft>
          <a:spcPct val="0"/>
        </a:spcAft>
        <a:buClr>
          <a:srgbClr val="0A648F"/>
        </a:buClr>
        <a:buNone/>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A648F"/>
        </a:buClr>
        <a:buSzPct val="65000"/>
        <a:buFont typeface="Wingdings" pitchFamily="2" charset="2"/>
        <a:buChar char="o"/>
        <a:defRPr sz="2800">
          <a:solidFill>
            <a:schemeClr val="bg1"/>
          </a:solidFill>
          <a:latin typeface="+mn-lt"/>
          <a:ea typeface="ＭＳ Ｐゴシック" charset="0"/>
        </a:defRPr>
      </a:lvl3pPr>
      <a:lvl4pPr marL="1600200" indent="-228600" algn="l" rtl="0" eaLnBrk="0" fontAlgn="base" hangingPunct="0">
        <a:spcBef>
          <a:spcPct val="20000"/>
        </a:spcBef>
        <a:spcAft>
          <a:spcPct val="0"/>
        </a:spcAft>
        <a:buClr>
          <a:srgbClr val="0A648F"/>
        </a:buClr>
        <a:buSzPct val="80000"/>
        <a:buChar char="–"/>
        <a:defRPr sz="2800">
          <a:solidFill>
            <a:schemeClr val="bg1"/>
          </a:solidFill>
          <a:latin typeface="+mn-lt"/>
          <a:ea typeface="ＭＳ Ｐゴシック" charset="0"/>
        </a:defRPr>
      </a:lvl4pPr>
      <a:lvl5pPr marL="2057400" indent="-228600" algn="l" rtl="0" eaLnBrk="0" fontAlgn="base" hangingPunct="0">
        <a:spcBef>
          <a:spcPct val="20000"/>
        </a:spcBef>
        <a:spcAft>
          <a:spcPct val="0"/>
        </a:spcAft>
        <a:buClr>
          <a:srgbClr val="0A648F"/>
        </a:buClr>
        <a:buSzPct val="90000"/>
        <a:buChar char="»"/>
        <a:defRPr sz="2800">
          <a:solidFill>
            <a:schemeClr val="bg1"/>
          </a:solidFill>
          <a:latin typeface="+mn-lt"/>
          <a:ea typeface="ＭＳ Ｐゴシック" charset="0"/>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ottinghamshire.gov.uk/schoolsportal/services/school-support/tackling-emerging-threats-to-children-team-and-combined-school-health-hub"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junowomensaid.org.uk/contact-u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broxtowewomensproject.org.uk/contact-broxtowe-womens-project/"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IlbQtrAJjqo?feature=oembed"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fmu@fcdo.gov.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Unit 1: Forced Marriage</a:t>
            </a:r>
          </a:p>
        </p:txBody>
      </p:sp>
      <p:sp>
        <p:nvSpPr>
          <p:cNvPr id="6" name="Text Placeholder 5"/>
          <p:cNvSpPr>
            <a:spLocks noGrp="1"/>
          </p:cNvSpPr>
          <p:nvPr>
            <p:ph type="body" sz="quarter" idx="10"/>
          </p:nvPr>
        </p:nvSpPr>
        <p:spPr>
          <a:xfrm>
            <a:off x="468313" y="2270219"/>
            <a:ext cx="4895775" cy="792410"/>
          </a:xfrm>
        </p:spPr>
        <p:txBody>
          <a:bodyPr/>
          <a:lstStyle/>
          <a:p>
            <a:r>
              <a:rPr lang="en-GB" sz="2000"/>
              <a:t>Forced Marriage in Nottinghamshire CDP</a:t>
            </a:r>
            <a:endParaRPr lang="en-GB"/>
          </a:p>
          <a:p>
            <a:endParaRPr lang="en-GB"/>
          </a:p>
        </p:txBody>
      </p:sp>
    </p:spTree>
    <p:extLst>
      <p:ext uri="{BB962C8B-B14F-4D97-AF65-F5344CB8AC3E}">
        <p14:creationId xmlns:p14="http://schemas.microsoft.com/office/powerpoint/2010/main" val="3855887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Potential Victims</a:t>
            </a:r>
            <a:endParaRPr lang="en-GB" sz="2800"/>
          </a:p>
        </p:txBody>
      </p:sp>
      <p:sp>
        <p:nvSpPr>
          <p:cNvPr id="3" name="Content Placeholder 2">
            <a:extLst>
              <a:ext uri="{FF2B5EF4-FFF2-40B4-BE49-F238E27FC236}">
                <a16:creationId xmlns:a16="http://schemas.microsoft.com/office/drawing/2014/main" id="{1B9B66EB-5B24-44CC-BE4A-E06BF2D2B4AC}"/>
              </a:ext>
            </a:extLst>
          </p:cNvPr>
          <p:cNvSpPr>
            <a:spLocks noGrp="1"/>
          </p:cNvSpPr>
          <p:nvPr>
            <p:ph idx="1"/>
          </p:nvPr>
        </p:nvSpPr>
        <p:spPr/>
        <p:txBody>
          <a:bodyPr/>
          <a:lstStyle/>
          <a:p>
            <a:pPr marL="0" indent="0">
              <a:buNone/>
            </a:pPr>
            <a:r>
              <a:rPr lang="en-US"/>
              <a:t>Forced marriage can happen to a wide variety of people. </a:t>
            </a:r>
          </a:p>
          <a:p>
            <a:pPr marL="0" indent="0">
              <a:buNone/>
            </a:pPr>
            <a:endParaRPr lang="en-US"/>
          </a:p>
          <a:p>
            <a:pPr marL="0" indent="0">
              <a:buNone/>
            </a:pPr>
            <a:r>
              <a:rPr lang="en-US"/>
              <a:t>The Forced Marriage Unit share some information about the casework they deal with annually. This can help us get a picture of who is affected by forced marriage. </a:t>
            </a:r>
          </a:p>
        </p:txBody>
      </p:sp>
    </p:spTree>
    <p:extLst>
      <p:ext uri="{BB962C8B-B14F-4D97-AF65-F5344CB8AC3E}">
        <p14:creationId xmlns:p14="http://schemas.microsoft.com/office/powerpoint/2010/main" val="1872002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Potential Victims</a:t>
            </a:r>
            <a:endParaRPr lang="en-GB" sz="2800"/>
          </a:p>
        </p:txBody>
      </p:sp>
      <p:sp>
        <p:nvSpPr>
          <p:cNvPr id="3" name="Content Placeholder 2">
            <a:extLst>
              <a:ext uri="{FF2B5EF4-FFF2-40B4-BE49-F238E27FC236}">
                <a16:creationId xmlns:a16="http://schemas.microsoft.com/office/drawing/2014/main" id="{1B9B66EB-5B24-44CC-BE4A-E06BF2D2B4AC}"/>
              </a:ext>
            </a:extLst>
          </p:cNvPr>
          <p:cNvSpPr>
            <a:spLocks noGrp="1"/>
          </p:cNvSpPr>
          <p:nvPr>
            <p:ph idx="1"/>
          </p:nvPr>
        </p:nvSpPr>
        <p:spPr>
          <a:xfrm>
            <a:off x="395536" y="1095586"/>
            <a:ext cx="7772400" cy="2952328"/>
          </a:xfrm>
        </p:spPr>
        <p:txBody>
          <a:bodyPr/>
          <a:lstStyle/>
          <a:p>
            <a:pPr marL="0" indent="0">
              <a:buNone/>
            </a:pPr>
            <a:r>
              <a:rPr lang="en-US"/>
              <a:t>Of cases the Forced Marriage Unit dealt with in 2022, what percent do you think involved:</a:t>
            </a:r>
          </a:p>
          <a:p>
            <a:pPr marL="0" indent="0">
              <a:buNone/>
            </a:pPr>
            <a:endParaRPr lang="en-US"/>
          </a:p>
        </p:txBody>
      </p:sp>
      <p:sp>
        <p:nvSpPr>
          <p:cNvPr id="10" name="TextBox 9">
            <a:extLst>
              <a:ext uri="{FF2B5EF4-FFF2-40B4-BE49-F238E27FC236}">
                <a16:creationId xmlns:a16="http://schemas.microsoft.com/office/drawing/2014/main" id="{82269611-E61B-F6A9-0CCF-2E02BAC3578C}"/>
              </a:ext>
            </a:extLst>
          </p:cNvPr>
          <p:cNvSpPr txBox="1"/>
          <p:nvPr/>
        </p:nvSpPr>
        <p:spPr>
          <a:xfrm>
            <a:off x="395536" y="1895470"/>
            <a:ext cx="2448644" cy="369332"/>
          </a:xfrm>
          <a:prstGeom prst="rect">
            <a:avLst/>
          </a:prstGeom>
          <a:noFill/>
        </p:spPr>
        <p:txBody>
          <a:bodyPr wrap="square" rtlCol="0">
            <a:spAutoFit/>
          </a:bodyPr>
          <a:lstStyle/>
          <a:p>
            <a:r>
              <a:rPr lang="en-US" sz="1800" b="0"/>
              <a:t>Victims under 18?</a:t>
            </a:r>
          </a:p>
        </p:txBody>
      </p:sp>
      <p:sp>
        <p:nvSpPr>
          <p:cNvPr id="11" name="TextBox 10">
            <a:extLst>
              <a:ext uri="{FF2B5EF4-FFF2-40B4-BE49-F238E27FC236}">
                <a16:creationId xmlns:a16="http://schemas.microsoft.com/office/drawing/2014/main" id="{0B94789B-D2ED-7817-4094-8049E7B92F04}"/>
              </a:ext>
            </a:extLst>
          </p:cNvPr>
          <p:cNvSpPr txBox="1"/>
          <p:nvPr/>
        </p:nvSpPr>
        <p:spPr>
          <a:xfrm>
            <a:off x="395536" y="2343666"/>
            <a:ext cx="2448644" cy="369332"/>
          </a:xfrm>
          <a:prstGeom prst="rect">
            <a:avLst/>
          </a:prstGeom>
          <a:noFill/>
        </p:spPr>
        <p:txBody>
          <a:bodyPr wrap="square" rtlCol="0">
            <a:spAutoFit/>
          </a:bodyPr>
          <a:lstStyle/>
          <a:p>
            <a:r>
              <a:rPr lang="en-US" sz="1800" b="0"/>
              <a:t>Male victims?</a:t>
            </a:r>
          </a:p>
        </p:txBody>
      </p:sp>
      <p:sp>
        <p:nvSpPr>
          <p:cNvPr id="12" name="TextBox 11">
            <a:extLst>
              <a:ext uri="{FF2B5EF4-FFF2-40B4-BE49-F238E27FC236}">
                <a16:creationId xmlns:a16="http://schemas.microsoft.com/office/drawing/2014/main" id="{34DDED31-E365-81DF-807F-F528DE2FBB78}"/>
              </a:ext>
            </a:extLst>
          </p:cNvPr>
          <p:cNvSpPr txBox="1"/>
          <p:nvPr/>
        </p:nvSpPr>
        <p:spPr>
          <a:xfrm>
            <a:off x="411308" y="2805494"/>
            <a:ext cx="3584627" cy="646331"/>
          </a:xfrm>
          <a:prstGeom prst="rect">
            <a:avLst/>
          </a:prstGeom>
          <a:noFill/>
        </p:spPr>
        <p:txBody>
          <a:bodyPr wrap="square" rtlCol="0">
            <a:spAutoFit/>
          </a:bodyPr>
          <a:lstStyle/>
          <a:p>
            <a:r>
              <a:rPr lang="en-US" sz="1800" b="0"/>
              <a:t>Victims where the was a concern for their mental capacity?</a:t>
            </a:r>
          </a:p>
        </p:txBody>
      </p:sp>
      <p:sp>
        <p:nvSpPr>
          <p:cNvPr id="13" name="TextBox 12">
            <a:extLst>
              <a:ext uri="{FF2B5EF4-FFF2-40B4-BE49-F238E27FC236}">
                <a16:creationId xmlns:a16="http://schemas.microsoft.com/office/drawing/2014/main" id="{7376B754-32ED-3848-A3A1-FE029444B5F3}"/>
              </a:ext>
            </a:extLst>
          </p:cNvPr>
          <p:cNvSpPr txBox="1"/>
          <p:nvPr/>
        </p:nvSpPr>
        <p:spPr>
          <a:xfrm>
            <a:off x="395536" y="3544321"/>
            <a:ext cx="3584627" cy="646331"/>
          </a:xfrm>
          <a:prstGeom prst="rect">
            <a:avLst/>
          </a:prstGeom>
          <a:noFill/>
        </p:spPr>
        <p:txBody>
          <a:bodyPr wrap="square" rtlCol="0">
            <a:spAutoFit/>
          </a:bodyPr>
          <a:lstStyle/>
          <a:p>
            <a:r>
              <a:rPr lang="en-US" sz="1800" b="0"/>
              <a:t>Supporting victims after a marriage has taken place?</a:t>
            </a:r>
          </a:p>
        </p:txBody>
      </p:sp>
      <p:sp>
        <p:nvSpPr>
          <p:cNvPr id="14" name="TextBox 13">
            <a:extLst>
              <a:ext uri="{FF2B5EF4-FFF2-40B4-BE49-F238E27FC236}">
                <a16:creationId xmlns:a16="http://schemas.microsoft.com/office/drawing/2014/main" id="{DE779488-5F5D-3A38-0068-71C44CF46FF0}"/>
              </a:ext>
            </a:extLst>
          </p:cNvPr>
          <p:cNvSpPr txBox="1"/>
          <p:nvPr/>
        </p:nvSpPr>
        <p:spPr>
          <a:xfrm>
            <a:off x="4296644" y="1895470"/>
            <a:ext cx="2448644" cy="369332"/>
          </a:xfrm>
          <a:prstGeom prst="rect">
            <a:avLst/>
          </a:prstGeom>
          <a:noFill/>
        </p:spPr>
        <p:txBody>
          <a:bodyPr wrap="square" rtlCol="0">
            <a:spAutoFit/>
          </a:bodyPr>
          <a:lstStyle/>
          <a:p>
            <a:r>
              <a:rPr lang="en-US" sz="1800" b="0"/>
              <a:t>30%</a:t>
            </a:r>
          </a:p>
        </p:txBody>
      </p:sp>
      <p:sp>
        <p:nvSpPr>
          <p:cNvPr id="15" name="TextBox 14">
            <a:extLst>
              <a:ext uri="{FF2B5EF4-FFF2-40B4-BE49-F238E27FC236}">
                <a16:creationId xmlns:a16="http://schemas.microsoft.com/office/drawing/2014/main" id="{8C667A0E-88D0-BD3C-ADCC-02EFE0A73D9F}"/>
              </a:ext>
            </a:extLst>
          </p:cNvPr>
          <p:cNvSpPr txBox="1"/>
          <p:nvPr/>
        </p:nvSpPr>
        <p:spPr>
          <a:xfrm>
            <a:off x="4281736" y="2396565"/>
            <a:ext cx="2448644" cy="369332"/>
          </a:xfrm>
          <a:prstGeom prst="rect">
            <a:avLst/>
          </a:prstGeom>
          <a:noFill/>
        </p:spPr>
        <p:txBody>
          <a:bodyPr wrap="square" rtlCol="0">
            <a:spAutoFit/>
          </a:bodyPr>
          <a:lstStyle/>
          <a:p>
            <a:r>
              <a:rPr lang="en-US" sz="1800" b="0"/>
              <a:t>24%</a:t>
            </a:r>
          </a:p>
        </p:txBody>
      </p:sp>
      <p:sp>
        <p:nvSpPr>
          <p:cNvPr id="16" name="TextBox 15">
            <a:extLst>
              <a:ext uri="{FF2B5EF4-FFF2-40B4-BE49-F238E27FC236}">
                <a16:creationId xmlns:a16="http://schemas.microsoft.com/office/drawing/2014/main" id="{53317842-9B9B-76D7-309C-14D18295A0CF}"/>
              </a:ext>
            </a:extLst>
          </p:cNvPr>
          <p:cNvSpPr txBox="1"/>
          <p:nvPr/>
        </p:nvSpPr>
        <p:spPr>
          <a:xfrm>
            <a:off x="4296644" y="2827863"/>
            <a:ext cx="2448644" cy="369332"/>
          </a:xfrm>
          <a:prstGeom prst="rect">
            <a:avLst/>
          </a:prstGeom>
          <a:noFill/>
        </p:spPr>
        <p:txBody>
          <a:bodyPr wrap="square" rtlCol="0">
            <a:spAutoFit/>
          </a:bodyPr>
          <a:lstStyle/>
          <a:p>
            <a:r>
              <a:rPr lang="en-US" sz="1800" b="0"/>
              <a:t>21%</a:t>
            </a:r>
          </a:p>
        </p:txBody>
      </p:sp>
      <p:sp>
        <p:nvSpPr>
          <p:cNvPr id="17" name="TextBox 16">
            <a:extLst>
              <a:ext uri="{FF2B5EF4-FFF2-40B4-BE49-F238E27FC236}">
                <a16:creationId xmlns:a16="http://schemas.microsoft.com/office/drawing/2014/main" id="{E0DF6DA6-8A28-637D-7A4A-BC20B87D516B}"/>
              </a:ext>
            </a:extLst>
          </p:cNvPr>
          <p:cNvSpPr txBox="1"/>
          <p:nvPr/>
        </p:nvSpPr>
        <p:spPr>
          <a:xfrm>
            <a:off x="4296644" y="3573113"/>
            <a:ext cx="2448644" cy="369332"/>
          </a:xfrm>
          <a:prstGeom prst="rect">
            <a:avLst/>
          </a:prstGeom>
          <a:noFill/>
        </p:spPr>
        <p:txBody>
          <a:bodyPr wrap="square" rtlCol="0">
            <a:spAutoFit/>
          </a:bodyPr>
          <a:lstStyle/>
          <a:p>
            <a:r>
              <a:rPr lang="en-US" sz="1800" b="0"/>
              <a:t>32%</a:t>
            </a:r>
          </a:p>
        </p:txBody>
      </p:sp>
    </p:spTree>
    <p:extLst>
      <p:ext uri="{BB962C8B-B14F-4D97-AF65-F5344CB8AC3E}">
        <p14:creationId xmlns:p14="http://schemas.microsoft.com/office/powerpoint/2010/main" val="312600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97496-74D8-86DF-B825-37545ED54CBE}"/>
              </a:ext>
            </a:extLst>
          </p:cNvPr>
          <p:cNvSpPr>
            <a:spLocks noGrp="1"/>
          </p:cNvSpPr>
          <p:nvPr>
            <p:ph type="title"/>
          </p:nvPr>
        </p:nvSpPr>
        <p:spPr/>
        <p:txBody>
          <a:bodyPr/>
          <a:lstStyle/>
          <a:p>
            <a:r>
              <a:rPr lang="en-GB"/>
              <a:t>The Forced Marriage Unit</a:t>
            </a:r>
            <a:endParaRPr lang="en-US"/>
          </a:p>
        </p:txBody>
      </p:sp>
      <p:sp>
        <p:nvSpPr>
          <p:cNvPr id="3" name="Content Placeholder 2">
            <a:extLst>
              <a:ext uri="{FF2B5EF4-FFF2-40B4-BE49-F238E27FC236}">
                <a16:creationId xmlns:a16="http://schemas.microsoft.com/office/drawing/2014/main" id="{9276D4BB-9798-F9B4-C332-C92D46389953}"/>
              </a:ext>
            </a:extLst>
          </p:cNvPr>
          <p:cNvSpPr>
            <a:spLocks noGrp="1"/>
          </p:cNvSpPr>
          <p:nvPr>
            <p:ph idx="1"/>
          </p:nvPr>
        </p:nvSpPr>
        <p:spPr/>
        <p:txBody>
          <a:bodyPr lIns="91440" tIns="45720" rIns="91440" bIns="45720" anchor="t"/>
          <a:lstStyle/>
          <a:p>
            <a:pPr marL="0" indent="0">
              <a:buNone/>
            </a:pPr>
            <a:r>
              <a:rPr lang="en-US"/>
              <a:t>The Government has a Forced Marriage Unit. In 2022, the countries they dealt with cases from include:</a:t>
            </a:r>
          </a:p>
          <a:p>
            <a:pPr marL="457200" indent="-457200">
              <a:buFont typeface="+mj-lt"/>
              <a:buAutoNum type="arabicPeriod"/>
            </a:pPr>
            <a:r>
              <a:rPr lang="en-US"/>
              <a:t>Pakistan</a:t>
            </a:r>
          </a:p>
          <a:p>
            <a:pPr marL="457200" indent="-457200">
              <a:buFont typeface="+mj-lt"/>
              <a:buAutoNum type="arabicPeriod"/>
            </a:pPr>
            <a:r>
              <a:rPr lang="en-US"/>
              <a:t>Bangladesh</a:t>
            </a:r>
          </a:p>
          <a:p>
            <a:pPr marL="457200" indent="-457200">
              <a:buFont typeface="+mj-lt"/>
              <a:buAutoNum type="arabicPeriod"/>
            </a:pPr>
            <a:r>
              <a:rPr lang="en-US"/>
              <a:t>India</a:t>
            </a:r>
          </a:p>
          <a:p>
            <a:pPr marL="457200" indent="-457200">
              <a:buFont typeface="+mj-lt"/>
              <a:buAutoNum type="arabicPeriod"/>
            </a:pPr>
            <a:r>
              <a:rPr lang="en-US"/>
              <a:t>Afghanistan</a:t>
            </a:r>
          </a:p>
          <a:p>
            <a:pPr marL="457200" indent="-457200">
              <a:buFont typeface="+mj-lt"/>
              <a:buAutoNum type="arabicPeriod"/>
            </a:pPr>
            <a:r>
              <a:rPr lang="en-US"/>
              <a:t>UK (no international element)</a:t>
            </a:r>
          </a:p>
          <a:p>
            <a:pPr marL="0" indent="0">
              <a:buNone/>
            </a:pPr>
            <a:endParaRPr lang="en-US"/>
          </a:p>
        </p:txBody>
      </p:sp>
    </p:spTree>
    <p:extLst>
      <p:ext uri="{BB962C8B-B14F-4D97-AF65-F5344CB8AC3E}">
        <p14:creationId xmlns:p14="http://schemas.microsoft.com/office/powerpoint/2010/main" val="3919594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97496-74D8-86DF-B825-37545ED54CBE}"/>
              </a:ext>
            </a:extLst>
          </p:cNvPr>
          <p:cNvSpPr>
            <a:spLocks noGrp="1"/>
          </p:cNvSpPr>
          <p:nvPr>
            <p:ph type="title"/>
          </p:nvPr>
        </p:nvSpPr>
        <p:spPr/>
        <p:txBody>
          <a:bodyPr/>
          <a:lstStyle/>
          <a:p>
            <a:r>
              <a:rPr lang="en-GB"/>
              <a:t>Motives</a:t>
            </a:r>
            <a:endParaRPr lang="en-US"/>
          </a:p>
        </p:txBody>
      </p:sp>
      <p:sp>
        <p:nvSpPr>
          <p:cNvPr id="3" name="Content Placeholder 2">
            <a:extLst>
              <a:ext uri="{FF2B5EF4-FFF2-40B4-BE49-F238E27FC236}">
                <a16:creationId xmlns:a16="http://schemas.microsoft.com/office/drawing/2014/main" id="{9276D4BB-9798-F9B4-C332-C92D46389953}"/>
              </a:ext>
            </a:extLst>
          </p:cNvPr>
          <p:cNvSpPr>
            <a:spLocks noGrp="1"/>
          </p:cNvSpPr>
          <p:nvPr>
            <p:ph idx="1"/>
          </p:nvPr>
        </p:nvSpPr>
        <p:spPr/>
        <p:txBody>
          <a:bodyPr lIns="91440" tIns="45720" rIns="91440" bIns="45720" anchor="t"/>
          <a:lstStyle/>
          <a:p>
            <a:pPr marL="0" indent="0">
              <a:buNone/>
            </a:pPr>
            <a:r>
              <a:rPr lang="en-GB" sz="1800">
                <a:ea typeface="ＭＳ Ｐゴシック"/>
              </a:rPr>
              <a:t>Motives include, but not limited to the below:</a:t>
            </a:r>
          </a:p>
          <a:p>
            <a:r>
              <a:rPr lang="en-GB" sz="1800">
                <a:ea typeface="ＭＳ Ｐゴシック"/>
              </a:rPr>
              <a:t>Controlling unwanted behaviour such as drugs, alcohol consumption.</a:t>
            </a:r>
          </a:p>
          <a:p>
            <a:r>
              <a:rPr lang="en-GB" sz="1800">
                <a:ea typeface="ＭＳ Ｐゴシック"/>
              </a:rPr>
              <a:t>Controlling unwanted sexuality such as homosexuality.</a:t>
            </a:r>
          </a:p>
          <a:p>
            <a:r>
              <a:rPr lang="en-GB" sz="1800">
                <a:ea typeface="ＭＳ Ｐゴシック"/>
              </a:rPr>
              <a:t>Preventing unsuitable relationships – outside ethnic, religious and cultural circle.</a:t>
            </a:r>
          </a:p>
          <a:p>
            <a:r>
              <a:rPr lang="en-GB" sz="1800">
                <a:ea typeface="ＭＳ Ｐゴシック"/>
              </a:rPr>
              <a:t>Protecting family "honour".</a:t>
            </a:r>
          </a:p>
          <a:p>
            <a:r>
              <a:rPr lang="en-GB" sz="1800">
                <a:ea typeface="ＭＳ Ｐゴシック"/>
              </a:rPr>
              <a:t>Achieving financial or property gain.</a:t>
            </a:r>
          </a:p>
          <a:p>
            <a:r>
              <a:rPr lang="en-GB" sz="1800">
                <a:ea typeface="ＭＳ Ｐゴシック"/>
              </a:rPr>
              <a:t>Sex trafficking and prostitution.</a:t>
            </a:r>
            <a:endParaRPr lang="en-GB" sz="1800"/>
          </a:p>
        </p:txBody>
      </p:sp>
    </p:spTree>
    <p:extLst>
      <p:ext uri="{BB962C8B-B14F-4D97-AF65-F5344CB8AC3E}">
        <p14:creationId xmlns:p14="http://schemas.microsoft.com/office/powerpoint/2010/main" val="2286003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D8BE6-E6BA-D6DA-9736-598CA0F20C87}"/>
              </a:ext>
            </a:extLst>
          </p:cNvPr>
          <p:cNvSpPr>
            <a:spLocks noGrp="1"/>
          </p:cNvSpPr>
          <p:nvPr>
            <p:ph type="title"/>
          </p:nvPr>
        </p:nvSpPr>
        <p:spPr/>
        <p:txBody>
          <a:bodyPr lIns="91440" tIns="45720" rIns="91440" bIns="45720" anchor="t"/>
          <a:lstStyle/>
          <a:p>
            <a:r>
              <a:rPr lang="en-US">
                <a:ea typeface="ＭＳ Ｐゴシック"/>
              </a:rPr>
              <a:t>Signs of Forced Marriage </a:t>
            </a:r>
            <a:endParaRPr lang="en-US"/>
          </a:p>
        </p:txBody>
      </p:sp>
      <p:sp>
        <p:nvSpPr>
          <p:cNvPr id="3" name="Content Placeholder 2">
            <a:extLst>
              <a:ext uri="{FF2B5EF4-FFF2-40B4-BE49-F238E27FC236}">
                <a16:creationId xmlns:a16="http://schemas.microsoft.com/office/drawing/2014/main" id="{F99694CB-A6FA-2D4F-4F29-A10168DEFD2D}"/>
              </a:ext>
            </a:extLst>
          </p:cNvPr>
          <p:cNvSpPr>
            <a:spLocks noGrp="1"/>
          </p:cNvSpPr>
          <p:nvPr>
            <p:ph idx="1"/>
          </p:nvPr>
        </p:nvSpPr>
        <p:spPr/>
        <p:txBody>
          <a:bodyPr lIns="91440" tIns="45720" rIns="91440" bIns="45720" anchor="t"/>
          <a:lstStyle/>
          <a:p>
            <a:r>
              <a:rPr lang="en-US">
                <a:ea typeface="ＭＳ Ｐゴシック"/>
              </a:rPr>
              <a:t>Violence in the form of physical or sexual abuse.</a:t>
            </a:r>
          </a:p>
          <a:p>
            <a:r>
              <a:rPr lang="en-US">
                <a:ea typeface="ＭＳ Ｐゴシック"/>
              </a:rPr>
              <a:t>Emotional or psychological abuse.</a:t>
            </a:r>
          </a:p>
          <a:p>
            <a:r>
              <a:rPr lang="en-US">
                <a:ea typeface="ＭＳ Ｐゴシック"/>
              </a:rPr>
              <a:t>Financial abuse. </a:t>
            </a:r>
            <a:endParaRPr lang="en-US"/>
          </a:p>
          <a:p>
            <a:r>
              <a:rPr lang="en-US">
                <a:ea typeface="ＭＳ Ｐゴシック"/>
              </a:rPr>
              <a:t>Isolation.</a:t>
            </a:r>
            <a:endParaRPr lang="en-US"/>
          </a:p>
          <a:p>
            <a:r>
              <a:rPr lang="en-US">
                <a:ea typeface="ＭＳ Ｐゴシック"/>
              </a:rPr>
              <a:t>Withdrawing from education and social network.</a:t>
            </a:r>
            <a:endParaRPr lang="en-US"/>
          </a:p>
          <a:p>
            <a:r>
              <a:rPr lang="en-US">
                <a:ea typeface="ＭＳ Ｐゴシック"/>
              </a:rPr>
              <a:t>Signs of depression or self-harm.</a:t>
            </a:r>
            <a:endParaRPr lang="en-US"/>
          </a:p>
        </p:txBody>
      </p:sp>
    </p:spTree>
    <p:extLst>
      <p:ext uri="{BB962C8B-B14F-4D97-AF65-F5344CB8AC3E}">
        <p14:creationId xmlns:p14="http://schemas.microsoft.com/office/powerpoint/2010/main" val="477580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86C3-54D9-1D50-D979-A149DDEB7CD2}"/>
              </a:ext>
            </a:extLst>
          </p:cNvPr>
          <p:cNvSpPr>
            <a:spLocks noGrp="1"/>
          </p:cNvSpPr>
          <p:nvPr>
            <p:ph type="title"/>
          </p:nvPr>
        </p:nvSpPr>
        <p:spPr/>
        <p:txBody>
          <a:bodyPr/>
          <a:lstStyle/>
          <a:p>
            <a:r>
              <a:rPr lang="en-US"/>
              <a:t>Forced Marriage in Nottinghamshire</a:t>
            </a:r>
          </a:p>
        </p:txBody>
      </p:sp>
      <p:sp>
        <p:nvSpPr>
          <p:cNvPr id="3" name="Content Placeholder 2">
            <a:extLst>
              <a:ext uri="{FF2B5EF4-FFF2-40B4-BE49-F238E27FC236}">
                <a16:creationId xmlns:a16="http://schemas.microsoft.com/office/drawing/2014/main" id="{BFD98A83-DA7C-B214-840A-B76BB3E2BB99}"/>
              </a:ext>
            </a:extLst>
          </p:cNvPr>
          <p:cNvSpPr>
            <a:spLocks noGrp="1"/>
          </p:cNvSpPr>
          <p:nvPr>
            <p:ph idx="1"/>
          </p:nvPr>
        </p:nvSpPr>
        <p:spPr/>
        <p:txBody>
          <a:bodyPr/>
          <a:lstStyle/>
          <a:p>
            <a:pPr marL="0" indent="0">
              <a:buNone/>
            </a:pPr>
            <a:r>
              <a:rPr lang="en-US"/>
              <a:t>Which areas in the county do you think have the highest rate of forced marriage?</a:t>
            </a:r>
          </a:p>
          <a:p>
            <a:pPr marL="0" indent="0">
              <a:buNone/>
            </a:pPr>
            <a:endParaRPr lang="en-US"/>
          </a:p>
          <a:p>
            <a:pPr marL="0" indent="0">
              <a:buNone/>
            </a:pPr>
            <a:endParaRPr lang="en-US"/>
          </a:p>
        </p:txBody>
      </p:sp>
    </p:spTree>
    <p:extLst>
      <p:ext uri="{BB962C8B-B14F-4D97-AF65-F5344CB8AC3E}">
        <p14:creationId xmlns:p14="http://schemas.microsoft.com/office/powerpoint/2010/main" val="382980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86C3-54D9-1D50-D979-A149DDEB7CD2}"/>
              </a:ext>
            </a:extLst>
          </p:cNvPr>
          <p:cNvSpPr>
            <a:spLocks noGrp="1"/>
          </p:cNvSpPr>
          <p:nvPr>
            <p:ph type="title"/>
          </p:nvPr>
        </p:nvSpPr>
        <p:spPr/>
        <p:txBody>
          <a:bodyPr/>
          <a:lstStyle/>
          <a:p>
            <a:r>
              <a:rPr lang="en-US"/>
              <a:t>Forced Marriage in Nottinghamshire</a:t>
            </a:r>
          </a:p>
        </p:txBody>
      </p:sp>
      <p:sp>
        <p:nvSpPr>
          <p:cNvPr id="6" name="Content Placeholder 5">
            <a:extLst>
              <a:ext uri="{FF2B5EF4-FFF2-40B4-BE49-F238E27FC236}">
                <a16:creationId xmlns:a16="http://schemas.microsoft.com/office/drawing/2014/main" id="{87B0EEE9-4F0A-DC8E-4B4F-A19A931BA8D9}"/>
              </a:ext>
            </a:extLst>
          </p:cNvPr>
          <p:cNvSpPr>
            <a:spLocks noGrp="1"/>
          </p:cNvSpPr>
          <p:nvPr>
            <p:ph idx="1"/>
          </p:nvPr>
        </p:nvSpPr>
        <p:spPr>
          <a:xfrm>
            <a:off x="395536" y="1347614"/>
            <a:ext cx="3935062" cy="2952328"/>
          </a:xfrm>
        </p:spPr>
        <p:txBody>
          <a:bodyPr/>
          <a:lstStyle/>
          <a:p>
            <a:pPr marL="0" indent="0">
              <a:buNone/>
            </a:pPr>
            <a:r>
              <a:rPr lang="en-US" dirty="0"/>
              <a:t>A study looked at where forced marriage is happening in Nottinghamshire. </a:t>
            </a:r>
          </a:p>
          <a:p>
            <a:pPr marL="285750" indent="-285750">
              <a:buFont typeface="Arial" panose="020B0604020202020204" pitchFamily="34" charset="0"/>
              <a:buChar char="•"/>
            </a:pPr>
            <a:endParaRPr lang="en-US" dirty="0"/>
          </a:p>
          <a:p>
            <a:pPr marL="0" indent="0">
              <a:buNone/>
            </a:pPr>
            <a:r>
              <a:rPr lang="en-US" dirty="0"/>
              <a:t>The map on the right shows the perceived risk level of forced marriage in each ward. Red areas have the highest risk of forced marriage, blue the lowest. </a:t>
            </a:r>
          </a:p>
        </p:txBody>
      </p:sp>
      <p:pic>
        <p:nvPicPr>
          <p:cNvPr id="4" name="Picture 3">
            <a:extLst>
              <a:ext uri="{FF2B5EF4-FFF2-40B4-BE49-F238E27FC236}">
                <a16:creationId xmlns:a16="http://schemas.microsoft.com/office/drawing/2014/main" id="{387D78B2-A35C-6AB3-AB58-96230E97F078}"/>
              </a:ext>
            </a:extLst>
          </p:cNvPr>
          <p:cNvPicPr>
            <a:picLocks noChangeAspect="1"/>
          </p:cNvPicPr>
          <p:nvPr/>
        </p:nvPicPr>
        <p:blipFill rotWithShape="1">
          <a:blip r:embed="rId3">
            <a:extLst>
              <a:ext uri="{28A0092B-C50C-407E-A947-70E740481C1C}">
                <a14:useLocalDpi xmlns:a14="http://schemas.microsoft.com/office/drawing/2010/main" val="0"/>
              </a:ext>
            </a:extLst>
          </a:blip>
          <a:srcRect l="8541" t="13153" r="8996" b="13908"/>
          <a:stretch/>
        </p:blipFill>
        <p:spPr>
          <a:xfrm>
            <a:off x="4139805" y="807654"/>
            <a:ext cx="4608659" cy="4076392"/>
          </a:xfrm>
          <a:prstGeom prst="rect">
            <a:avLst/>
          </a:prstGeom>
        </p:spPr>
      </p:pic>
    </p:spTree>
    <p:extLst>
      <p:ext uri="{BB962C8B-B14F-4D97-AF65-F5344CB8AC3E}">
        <p14:creationId xmlns:p14="http://schemas.microsoft.com/office/powerpoint/2010/main" val="288271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86C3-54D9-1D50-D979-A149DDEB7CD2}"/>
              </a:ext>
            </a:extLst>
          </p:cNvPr>
          <p:cNvSpPr>
            <a:spLocks noGrp="1"/>
          </p:cNvSpPr>
          <p:nvPr>
            <p:ph type="title"/>
          </p:nvPr>
        </p:nvSpPr>
        <p:spPr/>
        <p:txBody>
          <a:bodyPr/>
          <a:lstStyle/>
          <a:p>
            <a:r>
              <a:rPr lang="en-US"/>
              <a:t>Forced Marriage in Nottinghamshire</a:t>
            </a:r>
          </a:p>
        </p:txBody>
      </p:sp>
      <p:sp>
        <p:nvSpPr>
          <p:cNvPr id="3" name="Content Placeholder 2">
            <a:extLst>
              <a:ext uri="{FF2B5EF4-FFF2-40B4-BE49-F238E27FC236}">
                <a16:creationId xmlns:a16="http://schemas.microsoft.com/office/drawing/2014/main" id="{BFD98A83-DA7C-B214-840A-B76BB3E2BB99}"/>
              </a:ext>
            </a:extLst>
          </p:cNvPr>
          <p:cNvSpPr>
            <a:spLocks noGrp="1"/>
          </p:cNvSpPr>
          <p:nvPr>
            <p:ph idx="1"/>
          </p:nvPr>
        </p:nvSpPr>
        <p:spPr>
          <a:xfrm>
            <a:off x="395536" y="1215940"/>
            <a:ext cx="7772400" cy="2952328"/>
          </a:xfrm>
        </p:spPr>
        <p:txBody>
          <a:bodyPr lIns="91440" tIns="45720" rIns="91440" bIns="45720" anchor="t"/>
          <a:lstStyle/>
          <a:p>
            <a:pPr marL="0" indent="0">
              <a:buNone/>
            </a:pPr>
            <a:r>
              <a:rPr lang="en-US" dirty="0">
                <a:ea typeface="ＭＳ Ｐゴシック"/>
              </a:rPr>
              <a:t>There are organizations in Nottinghamshire to prevent and support those affected by forced marriage. Public sector support includes:</a:t>
            </a:r>
          </a:p>
          <a:p>
            <a:pPr marL="0" indent="0">
              <a:buNone/>
            </a:pPr>
            <a:endParaRPr lang="en-US" dirty="0"/>
          </a:p>
          <a:p>
            <a:pPr marL="0" indent="0">
              <a:buNone/>
            </a:pPr>
            <a:r>
              <a:rPr lang="en-US" u="sng" dirty="0">
                <a:ea typeface="ＭＳ Ｐゴシック"/>
              </a:rPr>
              <a:t>Nottinghamshire Police </a:t>
            </a:r>
            <a:r>
              <a:rPr lang="en-GB" u="sng" dirty="0">
                <a:ea typeface="ＭＳ Ｐゴシック"/>
              </a:rPr>
              <a:t>Honour</a:t>
            </a:r>
            <a:r>
              <a:rPr lang="en-US" u="sng" dirty="0">
                <a:ea typeface="ＭＳ Ｐゴシック"/>
              </a:rPr>
              <a:t> Based Abuse Unit </a:t>
            </a:r>
            <a:r>
              <a:rPr lang="en-US" dirty="0">
                <a:ea typeface="ＭＳ Ｐゴシック"/>
              </a:rPr>
              <a:t>- </a:t>
            </a:r>
            <a:endParaRPr lang="en-US" dirty="0">
              <a:solidFill>
                <a:srgbClr val="000000"/>
              </a:solidFill>
              <a:cs typeface="+mn-lt"/>
            </a:endParaRPr>
          </a:p>
          <a:p>
            <a:pPr marL="0" indent="0">
              <a:buNone/>
            </a:pPr>
            <a:r>
              <a:rPr lang="en-US" dirty="0">
                <a:solidFill>
                  <a:srgbClr val="1F2025"/>
                </a:solidFill>
                <a:ea typeface="+mn-lt"/>
                <a:cs typeface="+mn-lt"/>
              </a:rPr>
              <a:t>Call 101 (or 999 in an emergency)</a:t>
            </a:r>
          </a:p>
          <a:p>
            <a:pPr marL="0" indent="0">
              <a:buNone/>
            </a:pPr>
            <a:endParaRPr lang="en-US" dirty="0">
              <a:solidFill>
                <a:srgbClr val="1F2025"/>
              </a:solidFill>
              <a:ea typeface="+mn-lt"/>
              <a:cs typeface="+mn-lt"/>
            </a:endParaRPr>
          </a:p>
          <a:p>
            <a:pPr marL="0" indent="0">
              <a:buNone/>
            </a:pPr>
            <a:r>
              <a:rPr lang="en-US" u="sng" dirty="0">
                <a:solidFill>
                  <a:srgbClr val="1F2025"/>
                </a:solidFill>
                <a:ea typeface="+mn-lt"/>
                <a:cs typeface="+mn-lt"/>
              </a:rPr>
              <a:t>Nottinghamshire CC</a:t>
            </a:r>
          </a:p>
          <a:p>
            <a:pPr marL="0" indent="0">
              <a:buNone/>
            </a:pPr>
            <a:r>
              <a:rPr lang="en-US" dirty="0">
                <a:solidFill>
                  <a:srgbClr val="1F2025"/>
                </a:solidFill>
                <a:cs typeface="Arial"/>
                <a:hlinkClick r:id="rId3"/>
              </a:rPr>
              <a:t>Website: Tackling Emerging Threats to Children Team and Combined School Health Hub Contact</a:t>
            </a:r>
            <a:endParaRPr lang="en-US" dirty="0">
              <a:solidFill>
                <a:srgbClr val="1F2025"/>
              </a:solidFill>
              <a:cs typeface="Arial"/>
            </a:endParaRPr>
          </a:p>
          <a:p>
            <a:pPr marL="0" indent="0">
              <a:buNone/>
            </a:pPr>
            <a:endParaRPr lang="en-US" dirty="0">
              <a:solidFill>
                <a:srgbClr val="1F2025"/>
              </a:solidFill>
              <a:cs typeface="Arial"/>
            </a:endParaRPr>
          </a:p>
          <a:p>
            <a:endParaRPr lang="en-US" dirty="0">
              <a:ea typeface="ＭＳ Ｐゴシック"/>
            </a:endParaRPr>
          </a:p>
          <a:p>
            <a:pPr marL="0" indent="0">
              <a:buNone/>
            </a:pPr>
            <a:endParaRPr lang="en-US" dirty="0"/>
          </a:p>
        </p:txBody>
      </p:sp>
    </p:spTree>
    <p:extLst>
      <p:ext uri="{BB962C8B-B14F-4D97-AF65-F5344CB8AC3E}">
        <p14:creationId xmlns:p14="http://schemas.microsoft.com/office/powerpoint/2010/main" val="3829680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F30865-27AE-B5F8-261D-6BAE8A6B1F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8104E2-56DE-FEBD-1FC1-80DD5E22342B}"/>
              </a:ext>
            </a:extLst>
          </p:cNvPr>
          <p:cNvSpPr>
            <a:spLocks noGrp="1"/>
          </p:cNvSpPr>
          <p:nvPr>
            <p:ph idx="1"/>
          </p:nvPr>
        </p:nvSpPr>
        <p:spPr>
          <a:xfrm>
            <a:off x="395536" y="411510"/>
            <a:ext cx="7772400" cy="2952328"/>
          </a:xfrm>
        </p:spPr>
        <p:txBody>
          <a:bodyPr lIns="91440" tIns="45720" rIns="91440" bIns="45720" anchor="t"/>
          <a:lstStyle/>
          <a:p>
            <a:pPr marL="0" indent="0">
              <a:buNone/>
            </a:pPr>
            <a:r>
              <a:rPr lang="en-US" u="sng" dirty="0">
                <a:solidFill>
                  <a:srgbClr val="000000"/>
                </a:solidFill>
                <a:latin typeface="Arial"/>
                <a:ea typeface="+mn-lt"/>
                <a:cs typeface="Arial"/>
              </a:rPr>
              <a:t>JUNO Women’s Aid</a:t>
            </a:r>
          </a:p>
          <a:p>
            <a:pPr marL="0" indent="0">
              <a:buNone/>
            </a:pPr>
            <a:r>
              <a:rPr lang="en-US" dirty="0"/>
              <a:t>Telephone number </a:t>
            </a:r>
            <a:r>
              <a:rPr lang="en-US" sz="2400" dirty="0">
                <a:solidFill>
                  <a:srgbClr val="000000"/>
                </a:solidFill>
                <a:latin typeface="Arial"/>
                <a:ea typeface="+mn-lt"/>
                <a:cs typeface="Arial"/>
              </a:rPr>
              <a:t>-</a:t>
            </a:r>
            <a:r>
              <a:rPr lang="en-US" sz="3200" dirty="0">
                <a:solidFill>
                  <a:srgbClr val="000000"/>
                </a:solidFill>
                <a:latin typeface="Arial"/>
                <a:ea typeface="+mn-lt"/>
                <a:cs typeface="Arial"/>
              </a:rPr>
              <a:t> </a:t>
            </a:r>
            <a:r>
              <a:rPr lang="en-US" sz="1800" dirty="0">
                <a:solidFill>
                  <a:srgbClr val="000000"/>
                </a:solidFill>
                <a:ea typeface="+mn-lt"/>
                <a:cs typeface="+mn-lt"/>
              </a:rPr>
              <a:t>0808 800 0340</a:t>
            </a:r>
            <a:endParaRPr lang="en-US" sz="1800" dirty="0">
              <a:ea typeface="+mn-lt"/>
              <a:cs typeface="+mn-lt"/>
            </a:endParaRPr>
          </a:p>
          <a:p>
            <a:pPr marL="0" indent="0">
              <a:buNone/>
            </a:pPr>
            <a:r>
              <a:rPr lang="en-US" sz="1800" dirty="0">
                <a:ea typeface="+mn-lt"/>
                <a:cs typeface="+mn-lt"/>
                <a:hlinkClick r:id="rId3"/>
              </a:rPr>
              <a:t>Website - JUNO Women's Aid (junowomensaid.org.uk)</a:t>
            </a:r>
            <a:endParaRPr lang="en-US" sz="1800" dirty="0">
              <a:solidFill>
                <a:srgbClr val="000000"/>
              </a:solidFill>
              <a:ea typeface="+mn-lt"/>
              <a:cs typeface="+mn-lt"/>
            </a:endParaRPr>
          </a:p>
          <a:p>
            <a:endParaRPr lang="en-US" dirty="0">
              <a:solidFill>
                <a:srgbClr val="000000"/>
              </a:solidFill>
              <a:latin typeface="Arial"/>
              <a:ea typeface="+mn-lt"/>
              <a:cs typeface="Arial"/>
            </a:endParaRPr>
          </a:p>
          <a:p>
            <a:pPr marL="0" indent="0">
              <a:buNone/>
            </a:pPr>
            <a:r>
              <a:rPr lang="en-US" u="sng" dirty="0">
                <a:solidFill>
                  <a:srgbClr val="000000"/>
                </a:solidFill>
                <a:latin typeface="Arial"/>
                <a:ea typeface="+mn-lt"/>
                <a:cs typeface="Arial"/>
              </a:rPr>
              <a:t>Broxtowe Women’s Project</a:t>
            </a:r>
            <a:endParaRPr lang="en-US" u="sng" dirty="0">
              <a:cs typeface="Arial"/>
            </a:endParaRPr>
          </a:p>
          <a:p>
            <a:pPr marL="0" indent="0">
              <a:buNone/>
            </a:pPr>
            <a:r>
              <a:rPr lang="en-US" sz="1800" dirty="0">
                <a:ea typeface="+mn-lt"/>
                <a:cs typeface="+mn-lt"/>
              </a:rPr>
              <a:t>Telephone - 01773 719111</a:t>
            </a:r>
            <a:r>
              <a:rPr lang="en-US" sz="1800" dirty="0">
                <a:solidFill>
                  <a:srgbClr val="687A81"/>
                </a:solidFill>
                <a:ea typeface="+mn-lt"/>
                <a:cs typeface="+mn-lt"/>
              </a:rPr>
              <a:t> </a:t>
            </a:r>
          </a:p>
          <a:p>
            <a:pPr marL="0" indent="0">
              <a:buNone/>
            </a:pPr>
            <a:r>
              <a:rPr lang="en-US" sz="1800" dirty="0">
                <a:ea typeface="+mn-lt"/>
                <a:cs typeface="+mn-lt"/>
                <a:hlinkClick r:id="rId4"/>
              </a:rPr>
              <a:t>Website - Domestic abuse. Contact Broxtowe Women's Project for help orsupport.(broxtowewomensproject.org.uk)</a:t>
            </a:r>
            <a:endParaRPr lang="en-US" sz="1800" dirty="0">
              <a:solidFill>
                <a:srgbClr val="687A81"/>
              </a:solidFill>
              <a:latin typeface="Arial"/>
              <a:ea typeface="+mn-lt"/>
              <a:cs typeface="Arial"/>
            </a:endParaRPr>
          </a:p>
          <a:p>
            <a:endParaRPr lang="en-US" sz="1100" dirty="0">
              <a:solidFill>
                <a:srgbClr val="687A81"/>
              </a:solidFill>
              <a:latin typeface="Arial"/>
              <a:ea typeface="+mn-lt"/>
              <a:cs typeface="Arial"/>
            </a:endParaRPr>
          </a:p>
          <a:p>
            <a:endParaRPr lang="en-US" sz="1100" dirty="0">
              <a:solidFill>
                <a:srgbClr val="687A81"/>
              </a:solidFill>
              <a:latin typeface="Arial"/>
              <a:ea typeface="+mn-lt"/>
              <a:cs typeface="Arial"/>
            </a:endParaRPr>
          </a:p>
          <a:p>
            <a:endParaRPr lang="en-US" sz="1600" dirty="0">
              <a:cs typeface="Arial"/>
            </a:endParaRPr>
          </a:p>
        </p:txBody>
      </p:sp>
    </p:spTree>
    <p:extLst>
      <p:ext uri="{BB962C8B-B14F-4D97-AF65-F5344CB8AC3E}">
        <p14:creationId xmlns:p14="http://schemas.microsoft.com/office/powerpoint/2010/main" val="2432071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86C3-54D9-1D50-D979-A149DDEB7CD2}"/>
              </a:ext>
            </a:extLst>
          </p:cNvPr>
          <p:cNvSpPr>
            <a:spLocks noGrp="1"/>
          </p:cNvSpPr>
          <p:nvPr>
            <p:ph type="title"/>
          </p:nvPr>
        </p:nvSpPr>
        <p:spPr/>
        <p:txBody>
          <a:bodyPr/>
          <a:lstStyle/>
          <a:p>
            <a:r>
              <a:rPr lang="en-US"/>
              <a:t>Quiz</a:t>
            </a:r>
          </a:p>
        </p:txBody>
      </p:sp>
      <p:sp>
        <p:nvSpPr>
          <p:cNvPr id="3" name="Content Placeholder 2">
            <a:extLst>
              <a:ext uri="{FF2B5EF4-FFF2-40B4-BE49-F238E27FC236}">
                <a16:creationId xmlns:a16="http://schemas.microsoft.com/office/drawing/2014/main" id="{BFD98A83-DA7C-B214-840A-B76BB3E2BB99}"/>
              </a:ext>
            </a:extLst>
          </p:cNvPr>
          <p:cNvSpPr>
            <a:spLocks noGrp="1"/>
          </p:cNvSpPr>
          <p:nvPr>
            <p:ph idx="1"/>
          </p:nvPr>
        </p:nvSpPr>
        <p:spPr>
          <a:xfrm>
            <a:off x="395536" y="952593"/>
            <a:ext cx="7772400" cy="2952328"/>
          </a:xfrm>
        </p:spPr>
        <p:txBody>
          <a:bodyPr/>
          <a:lstStyle/>
          <a:p>
            <a:pPr marL="0" indent="0">
              <a:buNone/>
            </a:pPr>
            <a:r>
              <a:rPr lang="en-GB" dirty="0"/>
              <a:t>In breakout rooms, decide which of the following are true:</a:t>
            </a:r>
          </a:p>
          <a:p>
            <a:pPr marL="457200" indent="-457200">
              <a:buFont typeface="+mj-lt"/>
              <a:buAutoNum type="arabicPeriod"/>
            </a:pPr>
            <a:r>
              <a:rPr lang="en-US" dirty="0"/>
              <a:t>Forced marriage is allowed in Islam.</a:t>
            </a:r>
          </a:p>
          <a:p>
            <a:pPr marL="457200" indent="-457200">
              <a:buFont typeface="+mj-lt"/>
              <a:buAutoNum type="arabicPeriod"/>
            </a:pPr>
            <a:r>
              <a:rPr lang="en-US" dirty="0"/>
              <a:t>Anyone over the age of 16 can get married. </a:t>
            </a:r>
          </a:p>
          <a:p>
            <a:pPr marL="457200" indent="-457200">
              <a:buFont typeface="+mj-lt"/>
              <a:buAutoNum type="arabicPeriod"/>
            </a:pPr>
            <a:r>
              <a:rPr lang="en-US" dirty="0"/>
              <a:t>Forced marriage and arranged marriage are different.</a:t>
            </a:r>
          </a:p>
          <a:p>
            <a:pPr marL="457200" indent="-457200">
              <a:buFont typeface="+mj-lt"/>
              <a:buAutoNum type="arabicPeriod"/>
            </a:pPr>
            <a:r>
              <a:rPr lang="en-US" dirty="0"/>
              <a:t>Forced marriage takes place in South Asian countries and Arab countries only.</a:t>
            </a:r>
          </a:p>
          <a:p>
            <a:pPr marL="457200" indent="-457200">
              <a:buFont typeface="+mj-lt"/>
              <a:buAutoNum type="arabicPeriod"/>
            </a:pPr>
            <a:r>
              <a:rPr lang="en-US" dirty="0"/>
              <a:t>Forced marriage can be linked to domestic and sexual violence.</a:t>
            </a:r>
          </a:p>
          <a:p>
            <a:pPr marL="457200" indent="-457200">
              <a:buFont typeface="+mj-lt"/>
              <a:buAutoNum type="arabicPeriod"/>
            </a:pPr>
            <a:r>
              <a:rPr lang="en-US" dirty="0"/>
              <a:t>FM can be linked to people trafficking and prostitution.</a:t>
            </a:r>
          </a:p>
          <a:p>
            <a:pPr marL="457200" indent="-457200">
              <a:buFont typeface="+mj-lt"/>
              <a:buAutoNum type="arabicPeriod"/>
            </a:pPr>
            <a:r>
              <a:rPr lang="en-US" dirty="0"/>
              <a:t>FM is observed amongst females only.</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878902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Unit Aims</a:t>
            </a:r>
            <a:endParaRPr lang="en-GB" sz="2800"/>
          </a:p>
        </p:txBody>
      </p:sp>
      <p:sp>
        <p:nvSpPr>
          <p:cNvPr id="3" name="Content Placeholder 2"/>
          <p:cNvSpPr>
            <a:spLocks noGrp="1"/>
          </p:cNvSpPr>
          <p:nvPr>
            <p:ph idx="1"/>
          </p:nvPr>
        </p:nvSpPr>
        <p:spPr/>
        <p:txBody>
          <a:bodyPr/>
          <a:lstStyle/>
          <a:p>
            <a:r>
              <a:rPr lang="en-GB" dirty="0"/>
              <a:t>This aim of this unit is to focus on information about forced marriage in the United Kingdom.</a:t>
            </a:r>
          </a:p>
          <a:p>
            <a:r>
              <a:rPr lang="en-GB" dirty="0"/>
              <a:t>At the end of this section, you will know, the definition, types, motives and indicators of forced marriage. </a:t>
            </a:r>
          </a:p>
          <a:p>
            <a:endParaRPr lang="en-GB" dirty="0"/>
          </a:p>
          <a:p>
            <a:pPr marL="0" indent="0">
              <a:buNone/>
            </a:pPr>
            <a:endParaRPr lang="en-GB" dirty="0"/>
          </a:p>
          <a:p>
            <a:endParaRPr lang="en-GB" dirty="0"/>
          </a:p>
        </p:txBody>
      </p:sp>
      <p:pic>
        <p:nvPicPr>
          <p:cNvPr id="1028" name="Picture 3" descr="A picture containing text, logo, font, graphics&#10;&#10;Description automatically generated">
            <a:extLst>
              <a:ext uri="{FF2B5EF4-FFF2-40B4-BE49-F238E27FC236}">
                <a16:creationId xmlns:a16="http://schemas.microsoft.com/office/drawing/2014/main" id="{D34C8378-E221-0FB3-97B3-2DEB2ED9B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467" y="2810108"/>
            <a:ext cx="1523337" cy="5633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4" descr="A picture containing emblem, symbol, logo, crest&#10;&#10;Description automatically generated">
            <a:extLst>
              <a:ext uri="{FF2B5EF4-FFF2-40B4-BE49-F238E27FC236}">
                <a16:creationId xmlns:a16="http://schemas.microsoft.com/office/drawing/2014/main" id="{631FD29E-8788-4A04-DA09-726A524C1B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355" t="26192" r="12462" b="27467"/>
          <a:stretch>
            <a:fillRect/>
          </a:stretch>
        </p:blipFill>
        <p:spPr bwMode="auto">
          <a:xfrm>
            <a:off x="2341538" y="2891047"/>
            <a:ext cx="2230462" cy="539007"/>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763092635" descr="A picture containing emblem, symbol, logo, crest&#10;&#10;Description automatically generated">
            <a:extLst>
              <a:ext uri="{FF2B5EF4-FFF2-40B4-BE49-F238E27FC236}">
                <a16:creationId xmlns:a16="http://schemas.microsoft.com/office/drawing/2014/main" id="{B8C55DD6-4DA7-99DA-CEDF-3D5B658E2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355" t="26192" r="12462" b="27467"/>
          <a:stretch>
            <a:fillRect/>
          </a:stretch>
        </p:blipFill>
        <p:spPr bwMode="auto">
          <a:xfrm>
            <a:off x="2375837" y="3593765"/>
            <a:ext cx="2230462" cy="5390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5" descr="A picture containing font, screenshot, text, graphics&#10;&#10;Description automatically generated">
            <a:extLst>
              <a:ext uri="{FF2B5EF4-FFF2-40B4-BE49-F238E27FC236}">
                <a16:creationId xmlns:a16="http://schemas.microsoft.com/office/drawing/2014/main" id="{2FC88DD3-8C6C-EDA8-DFE8-8732A6C663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467" y="3492942"/>
            <a:ext cx="2397298" cy="599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19A5B99A-AD41-EC68-4A88-0E26F9C7212D}"/>
              </a:ext>
            </a:extLst>
          </p:cNvPr>
          <p:cNvSpPr>
            <a:spLocks noChangeArrowheads="1"/>
          </p:cNvSpPr>
          <p:nvPr/>
        </p:nvSpPr>
        <p:spPr bwMode="auto">
          <a:xfrm>
            <a:off x="395536" y="2848488"/>
            <a:ext cx="1946002" cy="56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0"/>
              <a:t>These materials were produced by:</a:t>
            </a:r>
          </a:p>
        </p:txBody>
      </p:sp>
      <p:sp>
        <p:nvSpPr>
          <p:cNvPr id="5" name="Rectangle 6">
            <a:extLst>
              <a:ext uri="{FF2B5EF4-FFF2-40B4-BE49-F238E27FC236}">
                <a16:creationId xmlns:a16="http://schemas.microsoft.com/office/drawing/2014/main" id="{16C6E6D9-A4B2-6B68-E517-9364A09FA5F6}"/>
              </a:ext>
            </a:extLst>
          </p:cNvPr>
          <p:cNvSpPr>
            <a:spLocks noChangeArrowheads="1"/>
          </p:cNvSpPr>
          <p:nvPr/>
        </p:nvSpPr>
        <p:spPr bwMode="auto">
          <a:xfrm>
            <a:off x="367513" y="3485033"/>
            <a:ext cx="1756216" cy="56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0"/>
              <a:t>These materials were funded by:</a:t>
            </a:r>
          </a:p>
        </p:txBody>
      </p:sp>
      <p:sp>
        <p:nvSpPr>
          <p:cNvPr id="6" name="Rectangle 7">
            <a:extLst>
              <a:ext uri="{FF2B5EF4-FFF2-40B4-BE49-F238E27FC236}">
                <a16:creationId xmlns:a16="http://schemas.microsoft.com/office/drawing/2014/main" id="{3714F1B3-72B0-65F9-5936-D856B7E44571}"/>
              </a:ext>
            </a:extLst>
          </p:cNvPr>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1F3763"/>
              </a:solidFill>
              <a:effectLst/>
              <a:latin typeface="Calibri Light" panose="020F0302020204030204" pitchFamily="34" charset="0"/>
              <a:ea typeface="Times New Roman" panose="02020603050405020304" pitchFamily="18" charset="0"/>
              <a:cs typeface="Mangal" panose="02040503050203030202"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2997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0175F-D4CA-937F-9656-F43E20D0044F}"/>
              </a:ext>
            </a:extLst>
          </p:cNvPr>
          <p:cNvSpPr>
            <a:spLocks noGrp="1"/>
          </p:cNvSpPr>
          <p:nvPr>
            <p:ph type="title"/>
          </p:nvPr>
        </p:nvSpPr>
        <p:spPr/>
        <p:txBody>
          <a:bodyPr/>
          <a:lstStyle/>
          <a:p>
            <a:r>
              <a:rPr lang="en-US"/>
              <a:t>Introduction from Forced Marriage Survivors</a:t>
            </a:r>
          </a:p>
        </p:txBody>
      </p:sp>
      <p:sp>
        <p:nvSpPr>
          <p:cNvPr id="10" name="Content Placeholder 9">
            <a:extLst>
              <a:ext uri="{FF2B5EF4-FFF2-40B4-BE49-F238E27FC236}">
                <a16:creationId xmlns:a16="http://schemas.microsoft.com/office/drawing/2014/main" id="{70AF9600-E71B-CDB2-B119-48AADBCCED71}"/>
              </a:ext>
            </a:extLst>
          </p:cNvPr>
          <p:cNvSpPr>
            <a:spLocks noGrp="1"/>
          </p:cNvSpPr>
          <p:nvPr>
            <p:ph idx="1"/>
          </p:nvPr>
        </p:nvSpPr>
        <p:spPr/>
        <p:txBody>
          <a:bodyPr/>
          <a:lstStyle/>
          <a:p>
            <a:endParaRPr lang="en-US"/>
          </a:p>
        </p:txBody>
      </p:sp>
      <p:pic>
        <p:nvPicPr>
          <p:cNvPr id="4" name="Online Media 3" descr="Survivor">
            <a:hlinkClick r:id="" action="ppaction://media"/>
            <a:extLst>
              <a:ext uri="{FF2B5EF4-FFF2-40B4-BE49-F238E27FC236}">
                <a16:creationId xmlns:a16="http://schemas.microsoft.com/office/drawing/2014/main" id="{17B4CB38-75B1-E257-2A00-AC670B411637}"/>
              </a:ext>
            </a:extLst>
          </p:cNvPr>
          <p:cNvPicPr>
            <a:picLocks noRot="1" noChangeAspect="1"/>
          </p:cNvPicPr>
          <p:nvPr>
            <a:videoFile r:link="rId1"/>
          </p:nvPr>
        </p:nvPicPr>
        <p:blipFill>
          <a:blip r:embed="rId4"/>
          <a:stretch>
            <a:fillRect/>
          </a:stretch>
        </p:blipFill>
        <p:spPr>
          <a:xfrm>
            <a:off x="395536" y="1272529"/>
            <a:ext cx="5039588" cy="2847367"/>
          </a:xfrm>
          <a:prstGeom prst="rect">
            <a:avLst/>
          </a:prstGeom>
        </p:spPr>
      </p:pic>
      <p:sp>
        <p:nvSpPr>
          <p:cNvPr id="5" name="TextBox 4">
            <a:extLst>
              <a:ext uri="{FF2B5EF4-FFF2-40B4-BE49-F238E27FC236}">
                <a16:creationId xmlns:a16="http://schemas.microsoft.com/office/drawing/2014/main" id="{094E904A-FEEF-0C7E-C41B-3B53BF9E5105}"/>
              </a:ext>
            </a:extLst>
          </p:cNvPr>
          <p:cNvSpPr txBox="1"/>
          <p:nvPr/>
        </p:nvSpPr>
        <p:spPr>
          <a:xfrm>
            <a:off x="5652120" y="1261026"/>
            <a:ext cx="2703018" cy="2862322"/>
          </a:xfrm>
          <a:prstGeom prst="rect">
            <a:avLst/>
          </a:prstGeom>
          <a:noFill/>
        </p:spPr>
        <p:txBody>
          <a:bodyPr wrap="square" rtlCol="0">
            <a:spAutoFit/>
          </a:bodyPr>
          <a:lstStyle/>
          <a:p>
            <a:r>
              <a:rPr lang="en-US" sz="2000" b="0"/>
              <a:t>This video is from survivors, who work with Karma Nirvana. Karma Nirvana are a national charity tackling </a:t>
            </a:r>
            <a:r>
              <a:rPr lang="en-US" sz="2000" b="0" err="1"/>
              <a:t>Honour</a:t>
            </a:r>
            <a:r>
              <a:rPr lang="en-US" sz="2000" b="0"/>
              <a:t> Based Abuse.</a:t>
            </a:r>
          </a:p>
          <a:p>
            <a:endParaRPr lang="en-US" sz="2000" b="0"/>
          </a:p>
          <a:p>
            <a:endParaRPr lang="en-US" sz="2000" b="0"/>
          </a:p>
        </p:txBody>
      </p:sp>
    </p:spTree>
    <p:extLst>
      <p:ext uri="{BB962C8B-B14F-4D97-AF65-F5344CB8AC3E}">
        <p14:creationId xmlns:p14="http://schemas.microsoft.com/office/powerpoint/2010/main" val="286806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Forced Marriage Definition</a:t>
            </a:r>
          </a:p>
        </p:txBody>
      </p:sp>
      <p:sp>
        <p:nvSpPr>
          <p:cNvPr id="5" name="Content Placeholder 4"/>
          <p:cNvSpPr>
            <a:spLocks noGrp="1"/>
          </p:cNvSpPr>
          <p:nvPr>
            <p:ph idx="1"/>
          </p:nvPr>
        </p:nvSpPr>
        <p:spPr/>
        <p:txBody>
          <a:bodyPr/>
          <a:lstStyle/>
          <a:p>
            <a:pPr marL="0" indent="0">
              <a:buNone/>
            </a:pPr>
            <a:r>
              <a:rPr lang="en-GB" b="1"/>
              <a:t>Over 18:</a:t>
            </a:r>
          </a:p>
          <a:p>
            <a:pPr marL="0" indent="0">
              <a:buNone/>
            </a:pPr>
            <a:r>
              <a:rPr lang="en-GB"/>
              <a:t>A forced marriage is where one or both people do not or cannot consent to the marriage and pressure or abuse is used to force them into the marriage.</a:t>
            </a:r>
          </a:p>
          <a:p>
            <a:pPr marL="0" indent="0">
              <a:buNone/>
            </a:pPr>
            <a:endParaRPr lang="en-GB"/>
          </a:p>
          <a:p>
            <a:pPr marL="0" indent="0">
              <a:buNone/>
            </a:pPr>
            <a:r>
              <a:rPr lang="en-GB" b="1"/>
              <a:t>Under 18:</a:t>
            </a:r>
          </a:p>
          <a:p>
            <a:pPr marL="0" indent="0">
              <a:buNone/>
            </a:pPr>
            <a:r>
              <a:rPr lang="en-GB"/>
              <a:t>Any marriage involving someone under 18 is a crime in England and Wales. Coercion is not needed as under 18s cannot consent to a marriage. </a:t>
            </a:r>
          </a:p>
          <a:p>
            <a:pPr marL="0" indent="0">
              <a:buNone/>
            </a:pPr>
            <a:endParaRPr lang="en-GB"/>
          </a:p>
        </p:txBody>
      </p:sp>
    </p:spTree>
    <p:extLst>
      <p:ext uri="{BB962C8B-B14F-4D97-AF65-F5344CB8AC3E}">
        <p14:creationId xmlns:p14="http://schemas.microsoft.com/office/powerpoint/2010/main" val="1073948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510CE-518E-FEF4-E6DC-9EF529199246}"/>
              </a:ext>
            </a:extLst>
          </p:cNvPr>
          <p:cNvSpPr>
            <a:spLocks noGrp="1"/>
          </p:cNvSpPr>
          <p:nvPr>
            <p:ph type="title"/>
          </p:nvPr>
        </p:nvSpPr>
        <p:spPr/>
        <p:txBody>
          <a:bodyPr lIns="91440" tIns="45720" rIns="91440" bIns="45720" anchor="t"/>
          <a:lstStyle/>
          <a:p>
            <a:r>
              <a:rPr lang="en-US" sz="2400">
                <a:latin typeface="Arial"/>
                <a:ea typeface="ＭＳ Ｐゴシック"/>
              </a:rPr>
              <a:t>Arranged Marriage and forced marriage: Are these same?</a:t>
            </a:r>
            <a:br>
              <a:rPr lang="en-US">
                <a:ea typeface="ＭＳ Ｐゴシック"/>
              </a:rPr>
            </a:br>
            <a:endParaRPr lang="en-US"/>
          </a:p>
        </p:txBody>
      </p:sp>
      <p:sp>
        <p:nvSpPr>
          <p:cNvPr id="3" name="Content Placeholder 2">
            <a:extLst>
              <a:ext uri="{FF2B5EF4-FFF2-40B4-BE49-F238E27FC236}">
                <a16:creationId xmlns:a16="http://schemas.microsoft.com/office/drawing/2014/main" id="{4F0BCF4E-9D66-288F-A6A7-2EC528F8066E}"/>
              </a:ext>
            </a:extLst>
          </p:cNvPr>
          <p:cNvSpPr>
            <a:spLocks noGrp="1"/>
          </p:cNvSpPr>
          <p:nvPr>
            <p:ph idx="1"/>
          </p:nvPr>
        </p:nvSpPr>
        <p:spPr/>
        <p:txBody>
          <a:bodyPr lIns="91440" tIns="45720" rIns="91440" bIns="45720" anchor="t"/>
          <a:lstStyle/>
          <a:p>
            <a:pPr>
              <a:spcBef>
                <a:spcPts val="20"/>
              </a:spcBef>
            </a:pPr>
            <a:endParaRPr lang="en-US">
              <a:ea typeface="ＭＳ Ｐゴシック"/>
            </a:endParaRPr>
          </a:p>
          <a:p>
            <a:pPr>
              <a:spcBef>
                <a:spcPts val="20"/>
              </a:spcBef>
            </a:pPr>
            <a:r>
              <a:rPr lang="en-US">
                <a:ea typeface="ＭＳ Ｐゴシック"/>
              </a:rPr>
              <a:t>There is a big difference between an arranged marriage and a forced marriage. </a:t>
            </a:r>
            <a:endParaRPr lang="en-US"/>
          </a:p>
          <a:p>
            <a:pPr>
              <a:spcBef>
                <a:spcPts val="20"/>
              </a:spcBef>
            </a:pPr>
            <a:endParaRPr lang="en-US">
              <a:ea typeface="ＭＳ Ｐゴシック"/>
            </a:endParaRPr>
          </a:p>
          <a:p>
            <a:pPr>
              <a:spcBef>
                <a:spcPts val="20"/>
              </a:spcBef>
            </a:pPr>
            <a:r>
              <a:rPr lang="en-US">
                <a:ea typeface="ＭＳ Ｐゴシック"/>
              </a:rPr>
              <a:t>An arranged marriage is one where both of the people involved agreed to the marriage and are accepting of the arrangement.</a:t>
            </a:r>
          </a:p>
          <a:p>
            <a:pPr>
              <a:spcBef>
                <a:spcPts val="20"/>
              </a:spcBef>
            </a:pPr>
            <a:endParaRPr lang="en-US" sz="2400">
              <a:cs typeface="Arial"/>
            </a:endParaRPr>
          </a:p>
        </p:txBody>
      </p:sp>
    </p:spTree>
    <p:extLst>
      <p:ext uri="{BB962C8B-B14F-4D97-AF65-F5344CB8AC3E}">
        <p14:creationId xmlns:p14="http://schemas.microsoft.com/office/powerpoint/2010/main" val="650223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0F3F181-49DC-1410-CB4D-C3F0B9C270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E86BF1-80C3-7BCB-2F7C-F89A9580BA6B}"/>
              </a:ext>
            </a:extLst>
          </p:cNvPr>
          <p:cNvSpPr>
            <a:spLocks noGrp="1"/>
          </p:cNvSpPr>
          <p:nvPr>
            <p:ph idx="1"/>
          </p:nvPr>
        </p:nvSpPr>
        <p:spPr/>
        <p:txBody>
          <a:bodyPr lIns="91440" tIns="45720" rIns="91440" bIns="45720" anchor="t"/>
          <a:lstStyle/>
          <a:p>
            <a:pPr>
              <a:spcBef>
                <a:spcPts val="20"/>
              </a:spcBef>
            </a:pPr>
            <a:r>
              <a:rPr lang="en-US">
                <a:ea typeface="ＭＳ Ｐゴシック"/>
              </a:rPr>
              <a:t>Effectively, in an arranged marriage, either of the couple can change their mind and refuse to go ahead with the marriage.</a:t>
            </a:r>
          </a:p>
          <a:p>
            <a:pPr>
              <a:spcBef>
                <a:spcPts val="20"/>
              </a:spcBef>
            </a:pPr>
            <a:endParaRPr lang="en-US">
              <a:ea typeface="ＭＳ Ｐゴシック"/>
              <a:cs typeface="Arial"/>
            </a:endParaRPr>
          </a:p>
          <a:p>
            <a:pPr>
              <a:spcBef>
                <a:spcPts val="20"/>
              </a:spcBef>
            </a:pPr>
            <a:r>
              <a:rPr lang="en-US">
                <a:ea typeface="ＭＳ Ｐゴシック"/>
                <a:cs typeface="Arial"/>
              </a:rPr>
              <a:t>In a forced marriage, neither of the couple has this option.</a:t>
            </a:r>
          </a:p>
          <a:p>
            <a:pPr>
              <a:spcBef>
                <a:spcPts val="20"/>
              </a:spcBef>
            </a:pPr>
            <a:endParaRPr lang="en-US">
              <a:ea typeface="ＭＳ Ｐゴシック"/>
              <a:cs typeface="Arial"/>
            </a:endParaRPr>
          </a:p>
          <a:p>
            <a:pPr>
              <a:spcBef>
                <a:spcPts val="20"/>
              </a:spcBef>
            </a:pPr>
            <a:r>
              <a:rPr lang="en-US">
                <a:ea typeface="ＭＳ Ｐゴシック"/>
                <a:cs typeface="Arial"/>
              </a:rPr>
              <a:t>For this reason, arranged marriages are acceptable in UK law, but forced marriages are illegal.</a:t>
            </a:r>
          </a:p>
          <a:p>
            <a:endParaRPr lang="en-US" sz="2400"/>
          </a:p>
        </p:txBody>
      </p:sp>
    </p:spTree>
    <p:extLst>
      <p:ext uri="{BB962C8B-B14F-4D97-AF65-F5344CB8AC3E}">
        <p14:creationId xmlns:p14="http://schemas.microsoft.com/office/powerpoint/2010/main" val="1420035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97496-74D8-86DF-B825-37545ED54CBE}"/>
              </a:ext>
            </a:extLst>
          </p:cNvPr>
          <p:cNvSpPr>
            <a:spLocks noGrp="1"/>
          </p:cNvSpPr>
          <p:nvPr>
            <p:ph type="title"/>
          </p:nvPr>
        </p:nvSpPr>
        <p:spPr/>
        <p:txBody>
          <a:bodyPr/>
          <a:lstStyle/>
          <a:p>
            <a:r>
              <a:rPr lang="en-GB"/>
              <a:t>Karma Nirvana</a:t>
            </a:r>
            <a:endParaRPr lang="en-US"/>
          </a:p>
        </p:txBody>
      </p:sp>
      <p:sp>
        <p:nvSpPr>
          <p:cNvPr id="3" name="Content Placeholder 2">
            <a:extLst>
              <a:ext uri="{FF2B5EF4-FFF2-40B4-BE49-F238E27FC236}">
                <a16:creationId xmlns:a16="http://schemas.microsoft.com/office/drawing/2014/main" id="{9276D4BB-9798-F9B4-C332-C92D46389953}"/>
              </a:ext>
            </a:extLst>
          </p:cNvPr>
          <p:cNvSpPr>
            <a:spLocks noGrp="1"/>
          </p:cNvSpPr>
          <p:nvPr>
            <p:ph idx="1"/>
          </p:nvPr>
        </p:nvSpPr>
        <p:spPr/>
        <p:txBody>
          <a:bodyPr lIns="91440" tIns="45720" rIns="91440" bIns="45720" anchor="t"/>
          <a:lstStyle/>
          <a:p>
            <a:r>
              <a:rPr lang="en-GB">
                <a:ea typeface="ＭＳ Ｐゴシック"/>
              </a:rPr>
              <a:t>Karma Nirvana are a national charity tackling honour-based abuse. </a:t>
            </a:r>
            <a:endParaRPr lang="en-GB"/>
          </a:p>
          <a:p>
            <a:endParaRPr lang="en-GB"/>
          </a:p>
          <a:p>
            <a:r>
              <a:rPr lang="en-GB">
                <a:ea typeface="ＭＳ Ｐゴシック"/>
              </a:rPr>
              <a:t>They run the national helpline for tackling honour based abuse. In 2022/23, they helped over 2,500 cases and had referrals from victims, teachers, social workers, police and more. </a:t>
            </a:r>
          </a:p>
          <a:p>
            <a:endParaRPr lang="en-GB">
              <a:ea typeface="ＭＳ Ｐゴシック"/>
            </a:endParaRPr>
          </a:p>
          <a:p>
            <a:r>
              <a:rPr lang="en-GB">
                <a:ea typeface="ＭＳ Ｐゴシック"/>
              </a:rPr>
              <a:t>They also helped change the law about forced marriage. </a:t>
            </a:r>
          </a:p>
          <a:p>
            <a:endParaRPr lang="en-GB">
              <a:solidFill>
                <a:srgbClr val="0B0C0C"/>
              </a:solidFill>
              <a:cs typeface="Arial"/>
            </a:endParaRPr>
          </a:p>
          <a:p>
            <a:endParaRPr lang="en-GB"/>
          </a:p>
          <a:p>
            <a:pPr marL="0" indent="0">
              <a:buNone/>
            </a:pPr>
            <a:endParaRPr lang="en-GB"/>
          </a:p>
        </p:txBody>
      </p:sp>
    </p:spTree>
    <p:extLst>
      <p:ext uri="{BB962C8B-B14F-4D97-AF65-F5344CB8AC3E}">
        <p14:creationId xmlns:p14="http://schemas.microsoft.com/office/powerpoint/2010/main" val="2248554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1AF652C-28EF-032F-E6C2-8FA6F1E5BF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BAD932-1C5D-FB4C-6DC2-EB2C90F1D7E2}"/>
              </a:ext>
            </a:extLst>
          </p:cNvPr>
          <p:cNvSpPr>
            <a:spLocks noGrp="1"/>
          </p:cNvSpPr>
          <p:nvPr>
            <p:ph idx="1"/>
          </p:nvPr>
        </p:nvSpPr>
        <p:spPr/>
        <p:txBody>
          <a:bodyPr lIns="91440" tIns="45720" rIns="91440" bIns="45720" anchor="t"/>
          <a:lstStyle/>
          <a:p>
            <a:pPr marL="0" indent="0">
              <a:buNone/>
            </a:pPr>
            <a:r>
              <a:rPr lang="en-US">
                <a:solidFill>
                  <a:srgbClr val="0B0C0C"/>
                </a:solidFill>
                <a:ea typeface="+mn-lt"/>
                <a:cs typeface="+mn-lt"/>
              </a:rPr>
              <a:t>You can call them on</a:t>
            </a:r>
          </a:p>
          <a:p>
            <a:pPr marL="0" indent="0">
              <a:buNone/>
            </a:pPr>
            <a:endParaRPr lang="en-US">
              <a:solidFill>
                <a:srgbClr val="0B0C0C"/>
              </a:solidFill>
              <a:ea typeface="+mn-lt"/>
              <a:cs typeface="+mn-lt"/>
            </a:endParaRPr>
          </a:p>
          <a:p>
            <a:pPr marL="0" indent="0">
              <a:buNone/>
            </a:pPr>
            <a:r>
              <a:rPr lang="en-GB"/>
              <a:t>0800 5999 247 (Mon – Fri, 9am – 5pm)</a:t>
            </a:r>
          </a:p>
          <a:p>
            <a:endParaRPr lang="en-US"/>
          </a:p>
        </p:txBody>
      </p:sp>
      <p:pic>
        <p:nvPicPr>
          <p:cNvPr id="5" name="Picture 4">
            <a:extLst>
              <a:ext uri="{FF2B5EF4-FFF2-40B4-BE49-F238E27FC236}">
                <a16:creationId xmlns:a16="http://schemas.microsoft.com/office/drawing/2014/main" id="{F94D7F95-C3AD-A064-8229-E2172CC69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95" y="0"/>
            <a:ext cx="3657505" cy="5143500"/>
          </a:xfrm>
          <a:prstGeom prst="rect">
            <a:avLst/>
          </a:prstGeom>
        </p:spPr>
      </p:pic>
    </p:spTree>
    <p:extLst>
      <p:ext uri="{BB962C8B-B14F-4D97-AF65-F5344CB8AC3E}">
        <p14:creationId xmlns:p14="http://schemas.microsoft.com/office/powerpoint/2010/main" val="3752288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97496-74D8-86DF-B825-37545ED54CBE}"/>
              </a:ext>
            </a:extLst>
          </p:cNvPr>
          <p:cNvSpPr>
            <a:spLocks noGrp="1"/>
          </p:cNvSpPr>
          <p:nvPr>
            <p:ph type="title"/>
          </p:nvPr>
        </p:nvSpPr>
        <p:spPr/>
        <p:txBody>
          <a:bodyPr/>
          <a:lstStyle/>
          <a:p>
            <a:r>
              <a:rPr lang="en-GB"/>
              <a:t>The Forced Marriage Unit</a:t>
            </a:r>
            <a:endParaRPr lang="en-US"/>
          </a:p>
        </p:txBody>
      </p:sp>
      <p:sp>
        <p:nvSpPr>
          <p:cNvPr id="3" name="Content Placeholder 2">
            <a:extLst>
              <a:ext uri="{FF2B5EF4-FFF2-40B4-BE49-F238E27FC236}">
                <a16:creationId xmlns:a16="http://schemas.microsoft.com/office/drawing/2014/main" id="{9276D4BB-9798-F9B4-C332-C92D46389953}"/>
              </a:ext>
            </a:extLst>
          </p:cNvPr>
          <p:cNvSpPr>
            <a:spLocks noGrp="1"/>
          </p:cNvSpPr>
          <p:nvPr>
            <p:ph idx="1"/>
          </p:nvPr>
        </p:nvSpPr>
        <p:spPr>
          <a:xfrm>
            <a:off x="243786" y="1095586"/>
            <a:ext cx="4815103" cy="2952328"/>
          </a:xfrm>
        </p:spPr>
        <p:txBody>
          <a:bodyPr lIns="91440" tIns="45720" rIns="91440" bIns="45720" anchor="t"/>
          <a:lstStyle/>
          <a:p>
            <a:r>
              <a:rPr lang="en-GB" dirty="0">
                <a:ea typeface="ＭＳ Ｐゴシック"/>
              </a:rPr>
              <a:t>The Forced Marriage Unit is part of the Home Office and Foreign, Commonwealth and Development Office. </a:t>
            </a:r>
            <a:endParaRPr lang="en-GB" dirty="0"/>
          </a:p>
          <a:p>
            <a:endParaRPr lang="en-GB" dirty="0"/>
          </a:p>
          <a:p>
            <a:r>
              <a:rPr lang="en-GB" dirty="0">
                <a:ea typeface="ＭＳ Ｐゴシック"/>
              </a:rPr>
              <a:t>The Unit can provide assistance to those at risk (particularly those oversees).</a:t>
            </a:r>
          </a:p>
          <a:p>
            <a:endParaRPr lang="en-GB" dirty="0">
              <a:ea typeface="ＭＳ Ｐゴシック"/>
            </a:endParaRPr>
          </a:p>
          <a:p>
            <a:r>
              <a:rPr lang="en-GB" dirty="0">
                <a:ea typeface="ＭＳ Ｐゴシック"/>
              </a:rPr>
              <a:t>It develops safeguarding guidelines.</a:t>
            </a:r>
          </a:p>
          <a:p>
            <a:endParaRPr lang="en-GB" dirty="0">
              <a:solidFill>
                <a:srgbClr val="0B0C0C"/>
              </a:solidFill>
              <a:cs typeface="Arial"/>
            </a:endParaRPr>
          </a:p>
          <a:p>
            <a:endParaRPr lang="en-GB" dirty="0"/>
          </a:p>
          <a:p>
            <a:pPr marL="0" indent="0">
              <a:buNone/>
            </a:pPr>
            <a:endParaRPr lang="en-GB" dirty="0"/>
          </a:p>
        </p:txBody>
      </p:sp>
      <p:sp>
        <p:nvSpPr>
          <p:cNvPr id="4" name="Content Placeholder 2">
            <a:extLst>
              <a:ext uri="{FF2B5EF4-FFF2-40B4-BE49-F238E27FC236}">
                <a16:creationId xmlns:a16="http://schemas.microsoft.com/office/drawing/2014/main" id="{BFB3222A-C218-1077-B9C5-69DD4369511F}"/>
              </a:ext>
            </a:extLst>
          </p:cNvPr>
          <p:cNvSpPr txBox="1">
            <a:spLocks/>
          </p:cNvSpPr>
          <p:nvPr/>
        </p:nvSpPr>
        <p:spPr>
          <a:xfrm>
            <a:off x="5058888" y="1027068"/>
            <a:ext cx="5148634" cy="2952328"/>
          </a:xfrm>
          <a:prstGeom prst="rect">
            <a:avLst/>
          </a:prstGeom>
        </p:spPr>
        <p:txBody>
          <a:bodyPr lIns="91440" tIns="45720" rIns="91440" bIns="45720" anchor="t"/>
          <a:lstStyle>
            <a:lvl1pPr marL="457189" indent="-457189" algn="l" rtl="0" eaLnBrk="0" fontAlgn="base" hangingPunct="0">
              <a:spcBef>
                <a:spcPct val="20000"/>
              </a:spcBef>
              <a:spcAft>
                <a:spcPct val="0"/>
              </a:spcAft>
              <a:buClr>
                <a:schemeClr val="tx1"/>
              </a:buClr>
              <a:buSzPct val="80000"/>
              <a:buFont typeface="Wingdings" panose="05000000000000000000" pitchFamily="2" charset="2"/>
              <a:buChar char="§"/>
              <a:defRPr sz="2667" b="0" baseline="0">
                <a:solidFill>
                  <a:schemeClr val="tx1"/>
                </a:solidFill>
                <a:latin typeface="+mn-lt"/>
                <a:ea typeface="ＭＳ Ｐゴシック" charset="0"/>
                <a:cs typeface="ＭＳ Ｐゴシック" charset="0"/>
              </a:defRPr>
            </a:lvl1pPr>
            <a:lvl2pPr marL="609585" indent="0" algn="l" rtl="0" eaLnBrk="0" fontAlgn="base" hangingPunct="0">
              <a:spcBef>
                <a:spcPct val="20000"/>
              </a:spcBef>
              <a:spcAft>
                <a:spcPct val="0"/>
              </a:spcAft>
              <a:buClr>
                <a:srgbClr val="0A648F"/>
              </a:buClr>
              <a:buNone/>
              <a:defRPr sz="2133" b="0">
                <a:solidFill>
                  <a:schemeClr val="tx1"/>
                </a:solidFill>
                <a:latin typeface="+mn-lt"/>
                <a:ea typeface="ＭＳ Ｐゴシック" charset="0"/>
              </a:defRPr>
            </a:lvl2pPr>
            <a:lvl3pPr marL="1523962" indent="-304792" algn="l" rtl="0" eaLnBrk="0" fontAlgn="base" hangingPunct="0">
              <a:spcBef>
                <a:spcPct val="20000"/>
              </a:spcBef>
              <a:spcAft>
                <a:spcPct val="0"/>
              </a:spcAft>
              <a:buClr>
                <a:srgbClr val="0A648F"/>
              </a:buClr>
              <a:buSzPct val="65000"/>
              <a:buFont typeface="Wingdings" pitchFamily="2" charset="2"/>
              <a:buChar char="o"/>
              <a:defRPr sz="3733" b="0">
                <a:solidFill>
                  <a:schemeClr val="bg1"/>
                </a:solidFill>
                <a:latin typeface="+mn-lt"/>
                <a:ea typeface="ＭＳ Ｐゴシック" charset="0"/>
              </a:defRPr>
            </a:lvl3pPr>
            <a:lvl4pPr marL="2133547" indent="-304792" algn="l" rtl="0" eaLnBrk="0" fontAlgn="base" hangingPunct="0">
              <a:spcBef>
                <a:spcPct val="20000"/>
              </a:spcBef>
              <a:spcAft>
                <a:spcPct val="0"/>
              </a:spcAft>
              <a:buClr>
                <a:srgbClr val="0A648F"/>
              </a:buClr>
              <a:buSzPct val="80000"/>
              <a:buChar char="–"/>
              <a:defRPr sz="3733" b="0">
                <a:solidFill>
                  <a:schemeClr val="bg1"/>
                </a:solidFill>
                <a:latin typeface="+mn-lt"/>
                <a:ea typeface="ＭＳ Ｐゴシック" charset="0"/>
              </a:defRPr>
            </a:lvl4pPr>
            <a:lvl5pPr marL="2743131" indent="-304792" algn="l" rtl="0" eaLnBrk="0" fontAlgn="base" hangingPunct="0">
              <a:spcBef>
                <a:spcPct val="20000"/>
              </a:spcBef>
              <a:spcAft>
                <a:spcPct val="0"/>
              </a:spcAft>
              <a:buClr>
                <a:srgbClr val="0A648F"/>
              </a:buClr>
              <a:buSzPct val="90000"/>
              <a:buChar char="»"/>
              <a:defRPr sz="3733" b="0">
                <a:solidFill>
                  <a:schemeClr val="bg1"/>
                </a:solidFill>
                <a:latin typeface="+mn-lt"/>
                <a:ea typeface="ＭＳ Ｐゴシック" charset="0"/>
              </a:defRPr>
            </a:lvl5pPr>
            <a:lvl6pPr marL="3352716" indent="-304792" algn="l" rtl="0" fontAlgn="base">
              <a:spcBef>
                <a:spcPct val="20000"/>
              </a:spcBef>
              <a:spcAft>
                <a:spcPct val="0"/>
              </a:spcAft>
              <a:buClr>
                <a:srgbClr val="CCFFFF"/>
              </a:buClr>
              <a:buSzPct val="90000"/>
              <a:buChar char="»"/>
              <a:defRPr sz="3733" b="1">
                <a:solidFill>
                  <a:schemeClr val="tx1"/>
                </a:solidFill>
                <a:latin typeface="+mn-lt"/>
              </a:defRPr>
            </a:lvl6pPr>
            <a:lvl7pPr marL="3962301" indent="-304792" algn="l" rtl="0" fontAlgn="base">
              <a:spcBef>
                <a:spcPct val="20000"/>
              </a:spcBef>
              <a:spcAft>
                <a:spcPct val="0"/>
              </a:spcAft>
              <a:buClr>
                <a:srgbClr val="CCFFFF"/>
              </a:buClr>
              <a:buSzPct val="90000"/>
              <a:buChar char="»"/>
              <a:defRPr sz="3733" b="1">
                <a:solidFill>
                  <a:schemeClr val="tx1"/>
                </a:solidFill>
                <a:latin typeface="+mn-lt"/>
              </a:defRPr>
            </a:lvl7pPr>
            <a:lvl8pPr marL="4571886" indent="-304792" algn="l" rtl="0" fontAlgn="base">
              <a:spcBef>
                <a:spcPct val="20000"/>
              </a:spcBef>
              <a:spcAft>
                <a:spcPct val="0"/>
              </a:spcAft>
              <a:buClr>
                <a:srgbClr val="CCFFFF"/>
              </a:buClr>
              <a:buSzPct val="90000"/>
              <a:buChar char="»"/>
              <a:defRPr sz="3733" b="1">
                <a:solidFill>
                  <a:schemeClr val="tx1"/>
                </a:solidFill>
                <a:latin typeface="+mn-lt"/>
              </a:defRPr>
            </a:lvl8pPr>
            <a:lvl9pPr marL="5181470" indent="-304792" algn="l" rtl="0" fontAlgn="base">
              <a:spcBef>
                <a:spcPct val="20000"/>
              </a:spcBef>
              <a:spcAft>
                <a:spcPct val="0"/>
              </a:spcAft>
              <a:buClr>
                <a:srgbClr val="CCFFFF"/>
              </a:buClr>
              <a:buSzPct val="90000"/>
              <a:buChar char="»"/>
              <a:defRPr sz="3733" b="1">
                <a:solidFill>
                  <a:schemeClr val="tx1"/>
                </a:solidFill>
                <a:latin typeface="+mn-lt"/>
              </a:defRPr>
            </a:lvl9pPr>
          </a:lstStyle>
          <a:p>
            <a:r>
              <a:rPr lang="en-US" sz="2000" kern="0" dirty="0">
                <a:solidFill>
                  <a:srgbClr val="0B0C0C"/>
                </a:solidFill>
                <a:ea typeface="+mn-lt"/>
                <a:cs typeface="+mn-lt"/>
              </a:rPr>
              <a:t>Telephone: 020 7008 0151</a:t>
            </a:r>
            <a:endParaRPr lang="en-US" sz="2000" kern="0" dirty="0">
              <a:cs typeface="+mn-lt"/>
            </a:endParaRPr>
          </a:p>
          <a:p>
            <a:r>
              <a:rPr lang="en-US" sz="2000" kern="0" dirty="0">
                <a:solidFill>
                  <a:srgbClr val="0B0C0C"/>
                </a:solidFill>
                <a:ea typeface="+mn-lt"/>
                <a:cs typeface="+mn-lt"/>
              </a:rPr>
              <a:t>Email, including for outreach work: </a:t>
            </a:r>
            <a:r>
              <a:rPr lang="en-US" sz="2000" u="sng" kern="0" dirty="0">
                <a:solidFill>
                  <a:srgbClr val="1D70B8"/>
                </a:solidFill>
                <a:ea typeface="+mn-lt"/>
                <a:cs typeface="+mn-lt"/>
                <a:hlinkClick r:id="rId3"/>
              </a:rPr>
              <a:t>fmu@fcdo.gov.uk</a:t>
            </a:r>
            <a:endParaRPr lang="en-US" sz="2000" kern="0" dirty="0"/>
          </a:p>
        </p:txBody>
      </p:sp>
    </p:spTree>
    <p:extLst>
      <p:ext uri="{BB962C8B-B14F-4D97-AF65-F5344CB8AC3E}">
        <p14:creationId xmlns:p14="http://schemas.microsoft.com/office/powerpoint/2010/main" val="2366500988"/>
      </p:ext>
    </p:extLst>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TotalTime>
  <Words>1667</Words>
  <Application>Microsoft Macintosh PowerPoint</Application>
  <PresentationFormat>On-screen Show (16:9)</PresentationFormat>
  <Paragraphs>164</Paragraphs>
  <Slides>19</Slides>
  <Notes>19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Georgia</vt:lpstr>
      <vt:lpstr>Times New Roman</vt:lpstr>
      <vt:lpstr>Wingdings</vt:lpstr>
      <vt:lpstr>Default Design</vt:lpstr>
      <vt:lpstr>Unit 1: Forced Marriage</vt:lpstr>
      <vt:lpstr>Unit Aims</vt:lpstr>
      <vt:lpstr>Introduction from Forced Marriage Survivors</vt:lpstr>
      <vt:lpstr>Forced Marriage Definition</vt:lpstr>
      <vt:lpstr>Arranged Marriage and forced marriage: Are these same? </vt:lpstr>
      <vt:lpstr>PowerPoint Presentation</vt:lpstr>
      <vt:lpstr>Karma Nirvana</vt:lpstr>
      <vt:lpstr>PowerPoint Presentation</vt:lpstr>
      <vt:lpstr>The Forced Marriage Unit</vt:lpstr>
      <vt:lpstr>Potential Victims</vt:lpstr>
      <vt:lpstr>Potential Victims</vt:lpstr>
      <vt:lpstr>The Forced Marriage Unit</vt:lpstr>
      <vt:lpstr>Motives</vt:lpstr>
      <vt:lpstr>Signs of Forced Marriage </vt:lpstr>
      <vt:lpstr>Forced Marriage in Nottinghamshire</vt:lpstr>
      <vt:lpstr>Forced Marriage in Nottinghamshire</vt:lpstr>
      <vt:lpstr>Forced Marriage in Nottinghamshire</vt:lpstr>
      <vt:lpstr>PowerPoint Presentation</vt:lpstr>
      <vt:lpstr>Quiz</vt:lpstr>
    </vt:vector>
  </TitlesOfParts>
  <Company>The University of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and Publications</dc:creator>
  <cp:lastModifiedBy>Rowland Seymour (Mathematics)</cp:lastModifiedBy>
  <cp:revision>7</cp:revision>
  <cp:lastPrinted>2019-07-31T08:58:40Z</cp:lastPrinted>
  <dcterms:created xsi:type="dcterms:W3CDTF">2005-06-08T11:15:47Z</dcterms:created>
  <dcterms:modified xsi:type="dcterms:W3CDTF">2023-12-06T11:54:41Z</dcterms:modified>
</cp:coreProperties>
</file>