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6" r:id="rId4"/>
    <p:sldId id="275" r:id="rId5"/>
    <p:sldId id="265" r:id="rId6"/>
    <p:sldId id="268" r:id="rId7"/>
    <p:sldId id="274" r:id="rId8"/>
    <p:sldId id="269" r:id="rId9"/>
    <p:sldId id="272" r:id="rId10"/>
  </p:sldIdLst>
  <p:sldSz cx="9144000" cy="5143500" type="screen16x9"/>
  <p:notesSz cx="9144000" cy="6858000"/>
  <p:defaultTextStyle>
    <a:defPPr>
      <a:defRPr lang="en-GB"/>
    </a:defPPr>
    <a:lvl1pPr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5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279B74-4630-21BD-2E8C-8B971B2F3EA1}" name="Ashwini Deshmukh (Sport, Exercise and Rehabilitation Sciences)" initials="AS" userId="S::a.deshmukh@bham.ac.uk::7c344e30-3f83-4e21-bdd3-5f248b07103c" providerId="AD"/>
  <p188:author id="{F03B6C7E-95FA-EED7-E443-DF53FC2B2ABA}" name="helen.mccabe@nottingham.ac.uk" initials="he" userId="S::urn:spo:guest#helen.mccabe@nottingham.ac.uk::"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89E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C92C61-ACF8-DADC-1238-7D80E9A56B5F}" v="20" dt="2023-07-06T12:22:14.9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77823"/>
  </p:normalViewPr>
  <p:slideViewPr>
    <p:cSldViewPr>
      <p:cViewPr varScale="1">
        <p:scale>
          <a:sx n="131" d="100"/>
          <a:sy n="131" d="100"/>
        </p:scale>
        <p:origin x="616" y="176"/>
      </p:cViewPr>
      <p:guideLst>
        <p:guide orient="horz" pos="15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67" d="100"/>
          <a:sy n="167" d="100"/>
        </p:scale>
        <p:origin x="1976"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mccabe@nottingham.ac.uk" userId="S::urn:spo:guest#helen.mccabe@nottingham.ac.uk::" providerId="AD" clId="Web-{3C68183E-2FC4-73C5-6783-3D5C700CF7AC}"/>
    <pc:docChg chg="mod modSld">
      <pc:chgData name="helen.mccabe@nottingham.ac.uk" userId="S::urn:spo:guest#helen.mccabe@nottingham.ac.uk::" providerId="AD" clId="Web-{3C68183E-2FC4-73C5-6783-3D5C700CF7AC}" dt="2023-06-28T15:07:46.432" v="4"/>
      <pc:docMkLst>
        <pc:docMk/>
      </pc:docMkLst>
      <pc:sldChg chg="addCm">
        <pc:chgData name="helen.mccabe@nottingham.ac.uk" userId="S::urn:spo:guest#helen.mccabe@nottingham.ac.uk::" providerId="AD" clId="Web-{3C68183E-2FC4-73C5-6783-3D5C700CF7AC}" dt="2023-06-28T15:07:03.524" v="1"/>
        <pc:sldMkLst>
          <pc:docMk/>
          <pc:sldMk cId="2309630351" sldId="268"/>
        </pc:sldMkLst>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3C68183E-2FC4-73C5-6783-3D5C700CF7AC}" dt="2023-06-28T15:07:03.524" v="1"/>
              <pc2:cmMkLst xmlns:pc2="http://schemas.microsoft.com/office/powerpoint/2019/9/main/command">
                <pc:docMk/>
                <pc:sldMk cId="2309630351" sldId="268"/>
                <pc2:cmMk id="{62F92EE4-BF9D-4BA5-BC46-F8BBC66D8A2E}"/>
              </pc2:cmMkLst>
            </pc226:cmChg>
          </p:ext>
        </pc:extLst>
      </pc:sldChg>
      <pc:sldChg chg="modSp addCm">
        <pc:chgData name="helen.mccabe@nottingham.ac.uk" userId="S::urn:spo:guest#helen.mccabe@nottingham.ac.uk::" providerId="AD" clId="Web-{3C68183E-2FC4-73C5-6783-3D5C700CF7AC}" dt="2023-06-28T15:07:29.666" v="3"/>
        <pc:sldMkLst>
          <pc:docMk/>
          <pc:sldMk cId="3919594423" sldId="269"/>
        </pc:sldMkLst>
        <pc:spChg chg="mod">
          <ac:chgData name="helen.mccabe@nottingham.ac.uk" userId="S::urn:spo:guest#helen.mccabe@nottingham.ac.uk::" providerId="AD" clId="Web-{3C68183E-2FC4-73C5-6783-3D5C700CF7AC}" dt="2023-06-28T15:07:20.041" v="2" actId="20577"/>
          <ac:spMkLst>
            <pc:docMk/>
            <pc:sldMk cId="3919594423" sldId="269"/>
            <ac:spMk id="3" creationId="{9276D4BB-9798-F9B4-C332-C92D46389953}"/>
          </ac:spMkLst>
        </pc:spChg>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3C68183E-2FC4-73C5-6783-3D5C700CF7AC}" dt="2023-06-28T15:07:29.666" v="3"/>
              <pc2:cmMkLst xmlns:pc2="http://schemas.microsoft.com/office/powerpoint/2019/9/main/command">
                <pc:docMk/>
                <pc:sldMk cId="3919594423" sldId="269"/>
                <pc2:cmMk id="{716C296C-E6DE-4C02-BBB8-82891211DC53}"/>
              </pc2:cmMkLst>
            </pc226:cmChg>
          </p:ext>
        </pc:extLst>
      </pc:sldChg>
      <pc:sldChg chg="addCm">
        <pc:chgData name="helen.mccabe@nottingham.ac.uk" userId="S::urn:spo:guest#helen.mccabe@nottingham.ac.uk::" providerId="AD" clId="Web-{3C68183E-2FC4-73C5-6783-3D5C700CF7AC}" dt="2023-06-28T15:07:46.432" v="4"/>
        <pc:sldMkLst>
          <pc:docMk/>
          <pc:sldMk cId="2286003219" sldId="270"/>
        </pc:sldMkLst>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3C68183E-2FC4-73C5-6783-3D5C700CF7AC}" dt="2023-06-28T15:07:46.432" v="4"/>
              <pc2:cmMkLst xmlns:pc2="http://schemas.microsoft.com/office/powerpoint/2019/9/main/command">
                <pc:docMk/>
                <pc:sldMk cId="2286003219" sldId="270"/>
                <pc2:cmMk id="{770B8CFB-6342-4652-8BEC-D569F40EA054}"/>
              </pc2:cmMkLst>
            </pc226:cmChg>
          </p:ext>
        </pc:extLst>
      </pc:sldChg>
    </pc:docChg>
  </pc:docChgLst>
  <pc:docChgLst>
    <pc:chgData name="Ashwini Deshmukh (Sport, Exercise and Rehabilitation Sciences)" userId="S::a.deshmukh@bham.ac.uk::7c344e30-3f83-4e21-bdd3-5f248b07103c" providerId="AD" clId="Web-{53343E19-EDED-057B-BD06-236F4B2235E7}"/>
    <pc:docChg chg="modSld">
      <pc:chgData name="Ashwini Deshmukh (Sport, Exercise and Rehabilitation Sciences)" userId="S::a.deshmukh@bham.ac.uk::7c344e30-3f83-4e21-bdd3-5f248b07103c" providerId="AD" clId="Web-{53343E19-EDED-057B-BD06-236F4B2235E7}" dt="2023-06-29T15:34:24.466" v="4" actId="20577"/>
      <pc:docMkLst>
        <pc:docMk/>
      </pc:docMkLst>
      <pc:sldChg chg="modSp">
        <pc:chgData name="Ashwini Deshmukh (Sport, Exercise and Rehabilitation Sciences)" userId="S::a.deshmukh@bham.ac.uk::7c344e30-3f83-4e21-bdd3-5f248b07103c" providerId="AD" clId="Web-{53343E19-EDED-057B-BD06-236F4B2235E7}" dt="2023-06-29T15:34:24.466" v="4" actId="20577"/>
        <pc:sldMkLst>
          <pc:docMk/>
          <pc:sldMk cId="3919594423" sldId="269"/>
        </pc:sldMkLst>
        <pc:spChg chg="mod">
          <ac:chgData name="Ashwini Deshmukh (Sport, Exercise and Rehabilitation Sciences)" userId="S::a.deshmukh@bham.ac.uk::7c344e30-3f83-4e21-bdd3-5f248b07103c" providerId="AD" clId="Web-{53343E19-EDED-057B-BD06-236F4B2235E7}" dt="2023-06-29T15:34:24.466" v="4" actId="20577"/>
          <ac:spMkLst>
            <pc:docMk/>
            <pc:sldMk cId="3919594423" sldId="269"/>
            <ac:spMk id="3" creationId="{9276D4BB-9798-F9B4-C332-C92D46389953}"/>
          </ac:spMkLst>
        </pc:spChg>
      </pc:sldChg>
    </pc:docChg>
  </pc:docChgLst>
  <pc:docChgLst>
    <pc:chgData name="Rowland Seymour (Mathematics)" userId="f20d58f5-934b-4dba-b732-52dbaf14a598" providerId="ADAL" clId="{887749D5-0814-1244-8491-8285A8493DB4}"/>
    <pc:docChg chg="undo custSel addSld modSld">
      <pc:chgData name="Rowland Seymour (Mathematics)" userId="f20d58f5-934b-4dba-b732-52dbaf14a598" providerId="ADAL" clId="{887749D5-0814-1244-8491-8285A8493DB4}" dt="2023-07-05T14:45:48.765" v="482" actId="20577"/>
      <pc:docMkLst>
        <pc:docMk/>
      </pc:docMkLst>
      <pc:sldChg chg="delCm">
        <pc:chgData name="Rowland Seymour (Mathematics)" userId="f20d58f5-934b-4dba-b732-52dbaf14a598" providerId="ADAL" clId="{887749D5-0814-1244-8491-8285A8493DB4}" dt="2023-07-05T14:41:17.443" v="18"/>
        <pc:sldMkLst>
          <pc:docMk/>
          <pc:sldMk cId="2309630351" sldId="268"/>
        </pc:sldMkLst>
        <pc:extLst>
          <p:ext xmlns:p="http://schemas.openxmlformats.org/presentationml/2006/main" uri="{D6D511B9-2390-475A-947B-AFAB55BFBCF1}">
            <pc226:cmChg xmlns:pc226="http://schemas.microsoft.com/office/powerpoint/2022/06/main/command" chg="del">
              <pc226:chgData name="Rowland Seymour (Mathematics)" userId="f20d58f5-934b-4dba-b732-52dbaf14a598" providerId="ADAL" clId="{887749D5-0814-1244-8491-8285A8493DB4}" dt="2023-07-05T14:41:17.443" v="18"/>
              <pc2:cmMkLst xmlns:pc2="http://schemas.microsoft.com/office/powerpoint/2019/9/main/command">
                <pc:docMk/>
                <pc:sldMk cId="2309630351" sldId="268"/>
                <pc2:cmMk id="{62F92EE4-BF9D-4BA5-BC46-F8BBC66D8A2E}"/>
              </pc2:cmMkLst>
            </pc226:cmChg>
          </p:ext>
        </pc:extLst>
      </pc:sldChg>
      <pc:sldChg chg="delCm">
        <pc:chgData name="Rowland Seymour (Mathematics)" userId="f20d58f5-934b-4dba-b732-52dbaf14a598" providerId="ADAL" clId="{887749D5-0814-1244-8491-8285A8493DB4}" dt="2023-07-05T14:42:29.360" v="19"/>
        <pc:sldMkLst>
          <pc:docMk/>
          <pc:sldMk cId="3919594423" sldId="269"/>
        </pc:sldMkLst>
        <pc:extLst>
          <p:ext xmlns:p="http://schemas.openxmlformats.org/presentationml/2006/main" uri="{D6D511B9-2390-475A-947B-AFAB55BFBCF1}">
            <pc226:cmChg xmlns:pc226="http://schemas.microsoft.com/office/powerpoint/2022/06/main/command" chg="del">
              <pc226:chgData name="Rowland Seymour (Mathematics)" userId="f20d58f5-934b-4dba-b732-52dbaf14a598" providerId="ADAL" clId="{887749D5-0814-1244-8491-8285A8493DB4}" dt="2023-07-05T14:42:29.360" v="19"/>
              <pc2:cmMkLst xmlns:pc2="http://schemas.microsoft.com/office/powerpoint/2019/9/main/command">
                <pc:docMk/>
                <pc:sldMk cId="3919594423" sldId="269"/>
                <pc2:cmMk id="{716C296C-E6DE-4C02-BBB8-82891211DC53}"/>
              </pc2:cmMkLst>
            </pc226:cmChg>
          </p:ext>
        </pc:extLst>
      </pc:sldChg>
      <pc:sldChg chg="modSp mod modNotesTx">
        <pc:chgData name="Rowland Seymour (Mathematics)" userId="f20d58f5-934b-4dba-b732-52dbaf14a598" providerId="ADAL" clId="{887749D5-0814-1244-8491-8285A8493DB4}" dt="2023-07-05T14:45:48.765" v="482" actId="20577"/>
        <pc:sldMkLst>
          <pc:docMk/>
          <pc:sldMk cId="2432991152" sldId="272"/>
        </pc:sldMkLst>
        <pc:spChg chg="mod">
          <ac:chgData name="Rowland Seymour (Mathematics)" userId="f20d58f5-934b-4dba-b732-52dbaf14a598" providerId="ADAL" clId="{887749D5-0814-1244-8491-8285A8493DB4}" dt="2023-07-05T14:43:09.284" v="61" actId="20577"/>
          <ac:spMkLst>
            <pc:docMk/>
            <pc:sldMk cId="2432991152" sldId="272"/>
            <ac:spMk id="2" creationId="{5636229A-CF95-73D3-13A4-A6376250462C}"/>
          </ac:spMkLst>
        </pc:spChg>
        <pc:spChg chg="mod">
          <ac:chgData name="Rowland Seymour (Mathematics)" userId="f20d58f5-934b-4dba-b732-52dbaf14a598" providerId="ADAL" clId="{887749D5-0814-1244-8491-8285A8493DB4}" dt="2023-07-05T14:44:54.882" v="276" actId="20577"/>
          <ac:spMkLst>
            <pc:docMk/>
            <pc:sldMk cId="2432991152" sldId="272"/>
            <ac:spMk id="3" creationId="{772B813C-87D0-C235-D7BC-92EA8FB7C298}"/>
          </ac:spMkLst>
        </pc:spChg>
      </pc:sldChg>
      <pc:sldChg chg="addSp delSp modSp new mod">
        <pc:chgData name="Rowland Seymour (Mathematics)" userId="f20d58f5-934b-4dba-b732-52dbaf14a598" providerId="ADAL" clId="{887749D5-0814-1244-8491-8285A8493DB4}" dt="2023-06-28T14:26:44.928" v="17" actId="1076"/>
        <pc:sldMkLst>
          <pc:docMk/>
          <pc:sldMk cId="3083675313" sldId="273"/>
        </pc:sldMkLst>
        <pc:spChg chg="del mod">
          <ac:chgData name="Rowland Seymour (Mathematics)" userId="f20d58f5-934b-4dba-b732-52dbaf14a598" providerId="ADAL" clId="{887749D5-0814-1244-8491-8285A8493DB4}" dt="2023-06-28T14:26:42.382" v="16" actId="478"/>
          <ac:spMkLst>
            <pc:docMk/>
            <pc:sldMk cId="3083675313" sldId="273"/>
            <ac:spMk id="2" creationId="{1CC6692C-36D7-8799-DC55-6E4E0E48EC60}"/>
          </ac:spMkLst>
        </pc:spChg>
        <pc:spChg chg="del mod">
          <ac:chgData name="Rowland Seymour (Mathematics)" userId="f20d58f5-934b-4dba-b732-52dbaf14a598" providerId="ADAL" clId="{887749D5-0814-1244-8491-8285A8493DB4}" dt="2023-06-28T14:25:40.320" v="8"/>
          <ac:spMkLst>
            <pc:docMk/>
            <pc:sldMk cId="3083675313" sldId="273"/>
            <ac:spMk id="3" creationId="{F9679D92-51D0-C67A-8777-48340A49ADCE}"/>
          </ac:spMkLst>
        </pc:spChg>
        <pc:spChg chg="add del">
          <ac:chgData name="Rowland Seymour (Mathematics)" userId="f20d58f5-934b-4dba-b732-52dbaf14a598" providerId="ADAL" clId="{887749D5-0814-1244-8491-8285A8493DB4}" dt="2023-06-28T14:24:33.967" v="7" actId="478"/>
          <ac:spMkLst>
            <pc:docMk/>
            <pc:sldMk cId="3083675313" sldId="273"/>
            <ac:spMk id="5" creationId="{DE96D266-E492-D180-F1F9-46F818B761B9}"/>
          </ac:spMkLst>
        </pc:spChg>
        <pc:picChg chg="add mod">
          <ac:chgData name="Rowland Seymour (Mathematics)" userId="f20d58f5-934b-4dba-b732-52dbaf14a598" providerId="ADAL" clId="{887749D5-0814-1244-8491-8285A8493DB4}" dt="2023-06-28T14:26:44.928" v="17" actId="1076"/>
          <ac:picMkLst>
            <pc:docMk/>
            <pc:sldMk cId="3083675313" sldId="273"/>
            <ac:picMk id="7" creationId="{719519A4-C3F6-7DF3-B548-2BAF111F755D}"/>
          </ac:picMkLst>
        </pc:picChg>
      </pc:sldChg>
    </pc:docChg>
  </pc:docChgLst>
  <pc:docChgLst>
    <pc:chgData name="Ashwini Deshmukh (Sport, Exercise and Rehabilitation Sciences)" userId="S::a.deshmukh@bham.ac.uk::7c344e30-3f83-4e21-bdd3-5f248b07103c" providerId="AD" clId="Web-{45AB981B-F9EF-228C-9E3A-277EE589D07D}"/>
    <pc:docChg chg="addSld modSld">
      <pc:chgData name="Ashwini Deshmukh (Sport, Exercise and Rehabilitation Sciences)" userId="S::a.deshmukh@bham.ac.uk::7c344e30-3f83-4e21-bdd3-5f248b07103c" providerId="AD" clId="Web-{45AB981B-F9EF-228C-9E3A-277EE589D07D}" dt="2023-06-29T13:10:20.964" v="22" actId="20577"/>
      <pc:docMkLst>
        <pc:docMk/>
      </pc:docMkLst>
      <pc:sldChg chg="modSp">
        <pc:chgData name="Ashwini Deshmukh (Sport, Exercise and Rehabilitation Sciences)" userId="S::a.deshmukh@bham.ac.uk::7c344e30-3f83-4e21-bdd3-5f248b07103c" providerId="AD" clId="Web-{45AB981B-F9EF-228C-9E3A-277EE589D07D}" dt="2023-06-29T13:10:20.964" v="22" actId="20577"/>
        <pc:sldMkLst>
          <pc:docMk/>
          <pc:sldMk cId="2432991152" sldId="272"/>
        </pc:sldMkLst>
        <pc:spChg chg="mod">
          <ac:chgData name="Ashwini Deshmukh (Sport, Exercise and Rehabilitation Sciences)" userId="S::a.deshmukh@bham.ac.uk::7c344e30-3f83-4e21-bdd3-5f248b07103c" providerId="AD" clId="Web-{45AB981B-F9EF-228C-9E3A-277EE589D07D}" dt="2023-06-29T13:10:20.964" v="22" actId="20577"/>
          <ac:spMkLst>
            <pc:docMk/>
            <pc:sldMk cId="2432991152" sldId="272"/>
            <ac:spMk id="3" creationId="{772B813C-87D0-C235-D7BC-92EA8FB7C298}"/>
          </ac:spMkLst>
        </pc:spChg>
      </pc:sldChg>
      <pc:sldChg chg="modSp new">
        <pc:chgData name="Ashwini Deshmukh (Sport, Exercise and Rehabilitation Sciences)" userId="S::a.deshmukh@bham.ac.uk::7c344e30-3f83-4e21-bdd3-5f248b07103c" providerId="AD" clId="Web-{45AB981B-F9EF-228C-9E3A-277EE589D07D}" dt="2023-06-29T13:10:05.011" v="19" actId="20577"/>
        <pc:sldMkLst>
          <pc:docMk/>
          <pc:sldMk cId="303469121" sldId="276"/>
        </pc:sldMkLst>
        <pc:spChg chg="mod">
          <ac:chgData name="Ashwini Deshmukh (Sport, Exercise and Rehabilitation Sciences)" userId="S::a.deshmukh@bham.ac.uk::7c344e30-3f83-4e21-bdd3-5f248b07103c" providerId="AD" clId="Web-{45AB981B-F9EF-228C-9E3A-277EE589D07D}" dt="2023-06-29T13:09:52.417" v="17" actId="20577"/>
          <ac:spMkLst>
            <pc:docMk/>
            <pc:sldMk cId="303469121" sldId="276"/>
            <ac:spMk id="2" creationId="{120A2BDF-DB7F-44B3-FF8D-5535ED38B55B}"/>
          </ac:spMkLst>
        </pc:spChg>
        <pc:spChg chg="mod">
          <ac:chgData name="Ashwini Deshmukh (Sport, Exercise and Rehabilitation Sciences)" userId="S::a.deshmukh@bham.ac.uk::7c344e30-3f83-4e21-bdd3-5f248b07103c" providerId="AD" clId="Web-{45AB981B-F9EF-228C-9E3A-277EE589D07D}" dt="2023-06-29T13:10:05.011" v="19" actId="20577"/>
          <ac:spMkLst>
            <pc:docMk/>
            <pc:sldMk cId="303469121" sldId="276"/>
            <ac:spMk id="3" creationId="{F058C70A-85E5-BEEE-D5B4-0AC9411DF8B6}"/>
          </ac:spMkLst>
        </pc:spChg>
      </pc:sldChg>
    </pc:docChg>
  </pc:docChgLst>
  <pc:docChgLst>
    <pc:chgData name="Ashwini Deshmukh (Sport, Exercise and Rehabilitation Sciences)" userId="S::a.deshmukh@bham.ac.uk::7c344e30-3f83-4e21-bdd3-5f248b07103c" providerId="AD" clId="Web-{E9C92C61-ACF8-DADC-1238-7D80E9A56B5F}"/>
    <pc:docChg chg="modSld">
      <pc:chgData name="Ashwini Deshmukh (Sport, Exercise and Rehabilitation Sciences)" userId="S::a.deshmukh@bham.ac.uk::7c344e30-3f83-4e21-bdd3-5f248b07103c" providerId="AD" clId="Web-{E9C92C61-ACF8-DADC-1238-7D80E9A56B5F}" dt="2023-07-06T12:22:14.983" v="305" actId="20577"/>
      <pc:docMkLst>
        <pc:docMk/>
      </pc:docMkLst>
      <pc:sldChg chg="modNotes">
        <pc:chgData name="Ashwini Deshmukh (Sport, Exercise and Rehabilitation Sciences)" userId="S::a.deshmukh@bham.ac.uk::7c344e30-3f83-4e21-bdd3-5f248b07103c" providerId="AD" clId="Web-{E9C92C61-ACF8-DADC-1238-7D80E9A56B5F}" dt="2023-07-06T11:55:11.341" v="72"/>
        <pc:sldMkLst>
          <pc:docMk/>
          <pc:sldMk cId="3855887011" sldId="262"/>
        </pc:sldMkLst>
      </pc:sldChg>
      <pc:sldChg chg="modNotes">
        <pc:chgData name="Ashwini Deshmukh (Sport, Exercise and Rehabilitation Sciences)" userId="S::a.deshmukh@bham.ac.uk::7c344e30-3f83-4e21-bdd3-5f248b07103c" providerId="AD" clId="Web-{E9C92C61-ACF8-DADC-1238-7D80E9A56B5F}" dt="2023-07-06T11:56:00.514" v="84"/>
        <pc:sldMkLst>
          <pc:docMk/>
          <pc:sldMk cId="2602997221" sldId="263"/>
        </pc:sldMkLst>
      </pc:sldChg>
      <pc:sldChg chg="modNotes">
        <pc:chgData name="Ashwini Deshmukh (Sport, Exercise and Rehabilitation Sciences)" userId="S::a.deshmukh@bham.ac.uk::7c344e30-3f83-4e21-bdd3-5f248b07103c" providerId="AD" clId="Web-{E9C92C61-ACF8-DADC-1238-7D80E9A56B5F}" dt="2023-07-06T11:57:54.674" v="155"/>
        <pc:sldMkLst>
          <pc:docMk/>
          <pc:sldMk cId="1073948424" sldId="266"/>
        </pc:sldMkLst>
      </pc:sldChg>
      <pc:sldChg chg="modSp modNotes">
        <pc:chgData name="Ashwini Deshmukh (Sport, Exercise and Rehabilitation Sciences)" userId="S::a.deshmukh@bham.ac.uk::7c344e30-3f83-4e21-bdd3-5f248b07103c" providerId="AD" clId="Web-{E9C92C61-ACF8-DADC-1238-7D80E9A56B5F}" dt="2023-07-06T12:22:14.983" v="305" actId="20577"/>
        <pc:sldMkLst>
          <pc:docMk/>
          <pc:sldMk cId="2309630351" sldId="268"/>
        </pc:sldMkLst>
        <pc:spChg chg="mod">
          <ac:chgData name="Ashwini Deshmukh (Sport, Exercise and Rehabilitation Sciences)" userId="S::a.deshmukh@bham.ac.uk::7c344e30-3f83-4e21-bdd3-5f248b07103c" providerId="AD" clId="Web-{E9C92C61-ACF8-DADC-1238-7D80E9A56B5F}" dt="2023-07-06T12:22:14.983" v="305" actId="20577"/>
          <ac:spMkLst>
            <pc:docMk/>
            <pc:sldMk cId="2309630351" sldId="268"/>
            <ac:spMk id="9" creationId="{00000000-0000-0000-0000-000000000000}"/>
          </ac:spMkLst>
        </pc:spChg>
      </pc:sldChg>
      <pc:sldChg chg="modNotes">
        <pc:chgData name="Ashwini Deshmukh (Sport, Exercise and Rehabilitation Sciences)" userId="S::a.deshmukh@bham.ac.uk::7c344e30-3f83-4e21-bdd3-5f248b07103c" providerId="AD" clId="Web-{E9C92C61-ACF8-DADC-1238-7D80E9A56B5F}" dt="2023-07-06T12:02:41.949" v="294"/>
        <pc:sldMkLst>
          <pc:docMk/>
          <pc:sldMk cId="3919594423" sldId="269"/>
        </pc:sldMkLst>
      </pc:sldChg>
      <pc:sldChg chg="modSp">
        <pc:chgData name="Ashwini Deshmukh (Sport, Exercise and Rehabilitation Sciences)" userId="S::a.deshmukh@bham.ac.uk::7c344e30-3f83-4e21-bdd3-5f248b07103c" providerId="AD" clId="Web-{E9C92C61-ACF8-DADC-1238-7D80E9A56B5F}" dt="2023-07-06T12:21:37.248" v="297" actId="20577"/>
        <pc:sldMkLst>
          <pc:docMk/>
          <pc:sldMk cId="2432991152" sldId="272"/>
        </pc:sldMkLst>
        <pc:spChg chg="mod">
          <ac:chgData name="Ashwini Deshmukh (Sport, Exercise and Rehabilitation Sciences)" userId="S::a.deshmukh@bham.ac.uk::7c344e30-3f83-4e21-bdd3-5f248b07103c" providerId="AD" clId="Web-{E9C92C61-ACF8-DADC-1238-7D80E9A56B5F}" dt="2023-07-06T12:21:37.248" v="297" actId="20577"/>
          <ac:spMkLst>
            <pc:docMk/>
            <pc:sldMk cId="2432991152" sldId="272"/>
            <ac:spMk id="3" creationId="{772B813C-87D0-C235-D7BC-92EA8FB7C298}"/>
          </ac:spMkLst>
        </pc:spChg>
      </pc:sldChg>
      <pc:sldChg chg="modSp modNotes">
        <pc:chgData name="Ashwini Deshmukh (Sport, Exercise and Rehabilitation Sciences)" userId="S::a.deshmukh@bham.ac.uk::7c344e30-3f83-4e21-bdd3-5f248b07103c" providerId="AD" clId="Web-{E9C92C61-ACF8-DADC-1238-7D80E9A56B5F}" dt="2023-07-06T12:21:44.029" v="298" actId="20577"/>
        <pc:sldMkLst>
          <pc:docMk/>
          <pc:sldMk cId="755580993" sldId="274"/>
        </pc:sldMkLst>
        <pc:spChg chg="mod">
          <ac:chgData name="Ashwini Deshmukh (Sport, Exercise and Rehabilitation Sciences)" userId="S::a.deshmukh@bham.ac.uk::7c344e30-3f83-4e21-bdd3-5f248b07103c" providerId="AD" clId="Web-{E9C92C61-ACF8-DADC-1238-7D80E9A56B5F}" dt="2023-07-06T12:21:44.029" v="298" actId="20577"/>
          <ac:spMkLst>
            <pc:docMk/>
            <pc:sldMk cId="755580993" sldId="274"/>
            <ac:spMk id="3" creationId="{C419E7E3-FB96-12A1-1162-F5E5B363AD67}"/>
          </ac:spMkLst>
        </pc:spChg>
      </pc:sldChg>
      <pc:sldChg chg="modNotes">
        <pc:chgData name="Ashwini Deshmukh (Sport, Exercise and Rehabilitation Sciences)" userId="S::a.deshmukh@bham.ac.uk::7c344e30-3f83-4e21-bdd3-5f248b07103c" providerId="AD" clId="Web-{E9C92C61-ACF8-DADC-1238-7D80E9A56B5F}" dt="2023-07-06T11:59:24.333" v="188"/>
        <pc:sldMkLst>
          <pc:docMk/>
          <pc:sldMk cId="2813185318" sldId="275"/>
        </pc:sldMkLst>
      </pc:sldChg>
    </pc:docChg>
  </pc:docChgLst>
  <pc:docChgLst>
    <pc:chgData name="Ashwini Deshmukh (Sport, Exercise and Rehabilitation Sciences)" userId="S::a.deshmukh@bham.ac.uk::7c344e30-3f83-4e21-bdd3-5f248b07103c" providerId="AD" clId="Web-{7C73519D-80B6-3527-C515-0768B444496D}"/>
    <pc:docChg chg="mod addSld modSld">
      <pc:chgData name="Ashwini Deshmukh (Sport, Exercise and Rehabilitation Sciences)" userId="S::a.deshmukh@bham.ac.uk::7c344e30-3f83-4e21-bdd3-5f248b07103c" providerId="AD" clId="Web-{7C73519D-80B6-3527-C515-0768B444496D}" dt="2023-06-29T10:23:17.920" v="250" actId="20577"/>
      <pc:docMkLst>
        <pc:docMk/>
      </pc:docMkLst>
      <pc:sldChg chg="modCm">
        <pc:chgData name="Ashwini Deshmukh (Sport, Exercise and Rehabilitation Sciences)" userId="S::a.deshmukh@bham.ac.uk::7c344e30-3f83-4e21-bdd3-5f248b07103c" providerId="AD" clId="Web-{7C73519D-80B6-3527-C515-0768B444496D}" dt="2023-06-29T10:19:00.067" v="183"/>
        <pc:sldMkLst>
          <pc:docMk/>
          <pc:sldMk cId="2309630351" sldId="268"/>
        </pc:sldMkLst>
        <pc:extLst>
          <p:ext xmlns:p="http://schemas.openxmlformats.org/presentationml/2006/main" uri="{D6D511B9-2390-475A-947B-AFAB55BFBCF1}">
            <pc226:cmChg xmlns:pc226="http://schemas.microsoft.com/office/powerpoint/2022/06/main/command" chg="">
              <pc226:chgData name="Ashwini Deshmukh (Sport, Exercise and Rehabilitation Sciences)" userId="S::a.deshmukh@bham.ac.uk::7c344e30-3f83-4e21-bdd3-5f248b07103c" providerId="AD" clId="Web-{7C73519D-80B6-3527-C515-0768B444496D}" dt="2023-06-29T10:19:00.067" v="183"/>
              <pc2:cmMkLst xmlns:pc2="http://schemas.microsoft.com/office/powerpoint/2019/9/main/command">
                <pc:docMk/>
                <pc:sldMk cId="2309630351" sldId="268"/>
                <pc2:cmMk id="{62F92EE4-BF9D-4BA5-BC46-F8BBC66D8A2E}"/>
              </pc2:cmMkLst>
              <pc226:cmRplyChg chg="add">
                <pc226:chgData name="Ashwini Deshmukh (Sport, Exercise and Rehabilitation Sciences)" userId="S::a.deshmukh@bham.ac.uk::7c344e30-3f83-4e21-bdd3-5f248b07103c" providerId="AD" clId="Web-{7C73519D-80B6-3527-C515-0768B444496D}" dt="2023-06-29T10:19:00.067" v="183"/>
                <pc2:cmRplyMkLst xmlns:pc2="http://schemas.microsoft.com/office/powerpoint/2019/9/main/command">
                  <pc:docMk/>
                  <pc:sldMk cId="2309630351" sldId="268"/>
                  <pc2:cmMk id="{62F92EE4-BF9D-4BA5-BC46-F8BBC66D8A2E}"/>
                  <pc2:cmRplyMk id="{77D3BB8A-EBE4-41B8-B2D8-7B1553C4C418}"/>
                </pc2:cmRplyMkLst>
              </pc226:cmRplyChg>
            </pc226:cmChg>
          </p:ext>
        </pc:extLst>
      </pc:sldChg>
      <pc:sldChg chg="modSp modCm">
        <pc:chgData name="Ashwini Deshmukh (Sport, Exercise and Rehabilitation Sciences)" userId="S::a.deshmukh@bham.ac.uk::7c344e30-3f83-4e21-bdd3-5f248b07103c" providerId="AD" clId="Web-{7C73519D-80B6-3527-C515-0768B444496D}" dt="2023-06-29T10:20:14.585" v="212" actId="20577"/>
        <pc:sldMkLst>
          <pc:docMk/>
          <pc:sldMk cId="3919594423" sldId="269"/>
        </pc:sldMkLst>
        <pc:spChg chg="mod">
          <ac:chgData name="Ashwini Deshmukh (Sport, Exercise and Rehabilitation Sciences)" userId="S::a.deshmukh@bham.ac.uk::7c344e30-3f83-4e21-bdd3-5f248b07103c" providerId="AD" clId="Web-{7C73519D-80B6-3527-C515-0768B444496D}" dt="2023-06-29T10:20:14.585" v="212" actId="20577"/>
          <ac:spMkLst>
            <pc:docMk/>
            <pc:sldMk cId="3919594423" sldId="269"/>
            <ac:spMk id="3" creationId="{9276D4BB-9798-F9B4-C332-C92D46389953}"/>
          </ac:spMkLst>
        </pc:spChg>
        <pc:extLst>
          <p:ext xmlns:p="http://schemas.openxmlformats.org/presentationml/2006/main" uri="{D6D511B9-2390-475A-947B-AFAB55BFBCF1}">
            <pc226:cmChg xmlns:pc226="http://schemas.microsoft.com/office/powerpoint/2022/06/main/command" chg="">
              <pc226:chgData name="Ashwini Deshmukh (Sport, Exercise and Rehabilitation Sciences)" userId="S::a.deshmukh@bham.ac.uk::7c344e30-3f83-4e21-bdd3-5f248b07103c" providerId="AD" clId="Web-{7C73519D-80B6-3527-C515-0768B444496D}" dt="2023-06-29T10:20:11.648" v="211"/>
              <pc2:cmMkLst xmlns:pc2="http://schemas.microsoft.com/office/powerpoint/2019/9/main/command">
                <pc:docMk/>
                <pc:sldMk cId="3919594423" sldId="269"/>
                <pc2:cmMk id="{716C296C-E6DE-4C02-BBB8-82891211DC53}"/>
              </pc2:cmMkLst>
              <pc226:cmRplyChg chg="add">
                <pc226:chgData name="Ashwini Deshmukh (Sport, Exercise and Rehabilitation Sciences)" userId="S::a.deshmukh@bham.ac.uk::7c344e30-3f83-4e21-bdd3-5f248b07103c" providerId="AD" clId="Web-{7C73519D-80B6-3527-C515-0768B444496D}" dt="2023-06-29T10:20:11.648" v="211"/>
                <pc2:cmRplyMkLst xmlns:pc2="http://schemas.microsoft.com/office/powerpoint/2019/9/main/command">
                  <pc:docMk/>
                  <pc:sldMk cId="3919594423" sldId="269"/>
                  <pc2:cmMk id="{716C296C-E6DE-4C02-BBB8-82891211DC53}"/>
                  <pc2:cmRplyMk id="{D09ACFFD-93F3-471D-AAD7-ACB408AA5FB0}"/>
                </pc2:cmRplyMkLst>
              </pc226:cmRplyChg>
            </pc226:cmChg>
          </p:ext>
        </pc:extLst>
      </pc:sldChg>
      <pc:sldChg chg="modSp modCm">
        <pc:chgData name="Ashwini Deshmukh (Sport, Exercise and Rehabilitation Sciences)" userId="S::a.deshmukh@bham.ac.uk::7c344e30-3f83-4e21-bdd3-5f248b07103c" providerId="AD" clId="Web-{7C73519D-80B6-3527-C515-0768B444496D}" dt="2023-06-29T10:22:17.918" v="222" actId="20577"/>
        <pc:sldMkLst>
          <pc:docMk/>
          <pc:sldMk cId="2286003219" sldId="270"/>
        </pc:sldMkLst>
        <pc:spChg chg="mod">
          <ac:chgData name="Ashwini Deshmukh (Sport, Exercise and Rehabilitation Sciences)" userId="S::a.deshmukh@bham.ac.uk::7c344e30-3f83-4e21-bdd3-5f248b07103c" providerId="AD" clId="Web-{7C73519D-80B6-3527-C515-0768B444496D}" dt="2023-06-29T10:22:17.918" v="222" actId="20577"/>
          <ac:spMkLst>
            <pc:docMk/>
            <pc:sldMk cId="2286003219" sldId="270"/>
            <ac:spMk id="3" creationId="{9276D4BB-9798-F9B4-C332-C92D46389953}"/>
          </ac:spMkLst>
        </pc:spChg>
        <pc:extLst>
          <p:ext xmlns:p="http://schemas.openxmlformats.org/presentationml/2006/main" uri="{D6D511B9-2390-475A-947B-AFAB55BFBCF1}">
            <pc226:cmChg xmlns:pc226="http://schemas.microsoft.com/office/powerpoint/2022/06/main/command" chg="">
              <pc226:chgData name="Ashwini Deshmukh (Sport, Exercise and Rehabilitation Sciences)" userId="S::a.deshmukh@bham.ac.uk::7c344e30-3f83-4e21-bdd3-5f248b07103c" providerId="AD" clId="Web-{7C73519D-80B6-3527-C515-0768B444496D}" dt="2023-06-29T10:22:16.793" v="221"/>
              <pc2:cmMkLst xmlns:pc2="http://schemas.microsoft.com/office/powerpoint/2019/9/main/command">
                <pc:docMk/>
                <pc:sldMk cId="2286003219" sldId="270"/>
                <pc2:cmMk id="{770B8CFB-6342-4652-8BEC-D569F40EA054}"/>
              </pc2:cmMkLst>
              <pc226:cmRplyChg chg="add">
                <pc226:chgData name="Ashwini Deshmukh (Sport, Exercise and Rehabilitation Sciences)" userId="S::a.deshmukh@bham.ac.uk::7c344e30-3f83-4e21-bdd3-5f248b07103c" providerId="AD" clId="Web-{7C73519D-80B6-3527-C515-0768B444496D}" dt="2023-06-29T10:22:16.793" v="221"/>
                <pc2:cmRplyMkLst xmlns:pc2="http://schemas.microsoft.com/office/powerpoint/2019/9/main/command">
                  <pc:docMk/>
                  <pc:sldMk cId="2286003219" sldId="270"/>
                  <pc2:cmMk id="{770B8CFB-6342-4652-8BEC-D569F40EA054}"/>
                  <pc2:cmRplyMk id="{802C0E2E-3102-4AA4-8F94-E735107B7BEC}"/>
                </pc2:cmRplyMkLst>
              </pc226:cmRplyChg>
            </pc226:cmChg>
          </p:ext>
        </pc:extLst>
      </pc:sldChg>
      <pc:sldChg chg="modSp new">
        <pc:chgData name="Ashwini Deshmukh (Sport, Exercise and Rehabilitation Sciences)" userId="S::a.deshmukh@bham.ac.uk::7c344e30-3f83-4e21-bdd3-5f248b07103c" providerId="AD" clId="Web-{7C73519D-80B6-3527-C515-0768B444496D}" dt="2023-06-29T10:18:48.583" v="181" actId="20577"/>
        <pc:sldMkLst>
          <pc:docMk/>
          <pc:sldMk cId="755580993" sldId="274"/>
        </pc:sldMkLst>
        <pc:spChg chg="mod">
          <ac:chgData name="Ashwini Deshmukh (Sport, Exercise and Rehabilitation Sciences)" userId="S::a.deshmukh@bham.ac.uk::7c344e30-3f83-4e21-bdd3-5f248b07103c" providerId="AD" clId="Web-{7C73519D-80B6-3527-C515-0768B444496D}" dt="2023-06-29T10:18:48.583" v="181" actId="20577"/>
          <ac:spMkLst>
            <pc:docMk/>
            <pc:sldMk cId="755580993" sldId="274"/>
            <ac:spMk id="3" creationId="{C419E7E3-FB96-12A1-1162-F5E5B363AD67}"/>
          </ac:spMkLst>
        </pc:spChg>
      </pc:sldChg>
      <pc:sldChg chg="modSp new">
        <pc:chgData name="Ashwini Deshmukh (Sport, Exercise and Rehabilitation Sciences)" userId="S::a.deshmukh@bham.ac.uk::7c344e30-3f83-4e21-bdd3-5f248b07103c" providerId="AD" clId="Web-{7C73519D-80B6-3527-C515-0768B444496D}" dt="2023-06-29T10:23:17.920" v="250" actId="20577"/>
        <pc:sldMkLst>
          <pc:docMk/>
          <pc:sldMk cId="1580752099" sldId="275"/>
        </pc:sldMkLst>
        <pc:spChg chg="mod">
          <ac:chgData name="Ashwini Deshmukh (Sport, Exercise and Rehabilitation Sciences)" userId="S::a.deshmukh@bham.ac.uk::7c344e30-3f83-4e21-bdd3-5f248b07103c" providerId="AD" clId="Web-{7C73519D-80B6-3527-C515-0768B444496D}" dt="2023-06-29T10:23:17.920" v="250" actId="20577"/>
          <ac:spMkLst>
            <pc:docMk/>
            <pc:sldMk cId="1580752099" sldId="275"/>
            <ac:spMk id="3" creationId="{50BAD932-1C5D-FB4C-6DC2-EB2C90F1D7E2}"/>
          </ac:spMkLst>
        </pc:spChg>
      </pc:sldChg>
    </pc:docChg>
  </pc:docChgLst>
  <pc:docChgLst>
    <pc:chgData name="Rowland Seymour (Mathematics)" userId="f20d58f5-934b-4dba-b732-52dbaf14a598" providerId="ADAL" clId="{94992976-50FD-1F48-8EB7-67B0D3141A3C}"/>
    <pc:docChg chg="custSel delSld modSld">
      <pc:chgData name="Rowland Seymour (Mathematics)" userId="f20d58f5-934b-4dba-b732-52dbaf14a598" providerId="ADAL" clId="{94992976-50FD-1F48-8EB7-67B0D3141A3C}" dt="2023-07-07T07:26:46.958" v="183" actId="20577"/>
      <pc:docMkLst>
        <pc:docMk/>
      </pc:docMkLst>
      <pc:sldChg chg="modNotesTx">
        <pc:chgData name="Rowland Seymour (Mathematics)" userId="f20d58f5-934b-4dba-b732-52dbaf14a598" providerId="ADAL" clId="{94992976-50FD-1F48-8EB7-67B0D3141A3C}" dt="2023-07-07T07:26:46.958" v="183" actId="20577"/>
        <pc:sldMkLst>
          <pc:docMk/>
          <pc:sldMk cId="1073948424" sldId="266"/>
        </pc:sldMkLst>
      </pc:sldChg>
      <pc:sldChg chg="del">
        <pc:chgData name="Rowland Seymour (Mathematics)" userId="f20d58f5-934b-4dba-b732-52dbaf14a598" providerId="ADAL" clId="{94992976-50FD-1F48-8EB7-67B0D3141A3C}" dt="2023-06-30T09:12:02.406" v="1" actId="2696"/>
        <pc:sldMkLst>
          <pc:docMk/>
          <pc:sldMk cId="2286003219" sldId="270"/>
        </pc:sldMkLst>
      </pc:sldChg>
      <pc:sldChg chg="del">
        <pc:chgData name="Rowland Seymour (Mathematics)" userId="f20d58f5-934b-4dba-b732-52dbaf14a598" providerId="ADAL" clId="{94992976-50FD-1F48-8EB7-67B0D3141A3C}" dt="2023-06-30T09:09:13.147" v="0" actId="2696"/>
        <pc:sldMkLst>
          <pc:docMk/>
          <pc:sldMk cId="3083675313" sldId="273"/>
        </pc:sldMkLst>
      </pc:sldChg>
      <pc:sldChg chg="modSp mod">
        <pc:chgData name="Rowland Seymour (Mathematics)" userId="f20d58f5-934b-4dba-b732-52dbaf14a598" providerId="ADAL" clId="{94992976-50FD-1F48-8EB7-67B0D3141A3C}" dt="2023-06-30T09:31:00.156" v="4" actId="20577"/>
        <pc:sldMkLst>
          <pc:docMk/>
          <pc:sldMk cId="755580993" sldId="274"/>
        </pc:sldMkLst>
        <pc:spChg chg="mod">
          <ac:chgData name="Rowland Seymour (Mathematics)" userId="f20d58f5-934b-4dba-b732-52dbaf14a598" providerId="ADAL" clId="{94992976-50FD-1F48-8EB7-67B0D3141A3C}" dt="2023-06-30T09:31:00.156" v="4" actId="20577"/>
          <ac:spMkLst>
            <pc:docMk/>
            <pc:sldMk cId="755580993" sldId="274"/>
            <ac:spMk id="3" creationId="{C419E7E3-FB96-12A1-1162-F5E5B363AD67}"/>
          </ac:spMkLst>
        </pc:spChg>
      </pc:sldChg>
      <pc:sldChg chg="del">
        <pc:chgData name="Rowland Seymour (Mathematics)" userId="f20d58f5-934b-4dba-b732-52dbaf14a598" providerId="ADAL" clId="{94992976-50FD-1F48-8EB7-67B0D3141A3C}" dt="2023-06-30T09:12:02.844" v="2" actId="2696"/>
        <pc:sldMkLst>
          <pc:docMk/>
          <pc:sldMk cId="1580752099" sldId="275"/>
        </pc:sldMkLst>
      </pc:sldChg>
      <pc:sldChg chg="del">
        <pc:chgData name="Rowland Seymour (Mathematics)" userId="f20d58f5-934b-4dba-b732-52dbaf14a598" providerId="ADAL" clId="{94992976-50FD-1F48-8EB7-67B0D3141A3C}" dt="2023-06-30T09:19:13.301" v="3" actId="2696"/>
        <pc:sldMkLst>
          <pc:docMk/>
          <pc:sldMk cId="303469121" sldId="276"/>
        </pc:sldMkLst>
      </pc:sldChg>
    </pc:docChg>
  </pc:docChgLst>
  <pc:docChgLst>
    <pc:chgData name="Ashwini Deshmukh (Sport, Exercise and Rehabilitation Sciences)" userId="S::a.deshmukh@bham.ac.uk::7c344e30-3f83-4e21-bdd3-5f248b07103c" providerId="AD" clId="Web-{D8E4F728-F9AE-A513-9ABE-461DA5FBF60B}"/>
    <pc:docChg chg="addSld modSld">
      <pc:chgData name="Ashwini Deshmukh (Sport, Exercise and Rehabilitation Sciences)" userId="S::a.deshmukh@bham.ac.uk::7c344e30-3f83-4e21-bdd3-5f248b07103c" providerId="AD" clId="Web-{D8E4F728-F9AE-A513-9ABE-461DA5FBF60B}" dt="2023-07-05T13:35:48.785" v="208" actId="20577"/>
      <pc:docMkLst>
        <pc:docMk/>
      </pc:docMkLst>
      <pc:sldChg chg="modSp">
        <pc:chgData name="Ashwini Deshmukh (Sport, Exercise and Rehabilitation Sciences)" userId="S::a.deshmukh@bham.ac.uk::7c344e30-3f83-4e21-bdd3-5f248b07103c" providerId="AD" clId="Web-{D8E4F728-F9AE-A513-9ABE-461DA5FBF60B}" dt="2023-07-05T13:25:34.428" v="82" actId="20577"/>
        <pc:sldMkLst>
          <pc:docMk/>
          <pc:sldMk cId="189732698" sldId="265"/>
        </pc:sldMkLst>
        <pc:spChg chg="mod">
          <ac:chgData name="Ashwini Deshmukh (Sport, Exercise and Rehabilitation Sciences)" userId="S::a.deshmukh@bham.ac.uk::7c344e30-3f83-4e21-bdd3-5f248b07103c" providerId="AD" clId="Web-{D8E4F728-F9AE-A513-9ABE-461DA5FBF60B}" dt="2023-07-05T13:25:34.428" v="82" actId="20577"/>
          <ac:spMkLst>
            <pc:docMk/>
            <pc:sldMk cId="189732698" sldId="265"/>
            <ac:spMk id="8" creationId="{00000000-0000-0000-0000-000000000000}"/>
          </ac:spMkLst>
        </pc:spChg>
        <pc:spChg chg="mod">
          <ac:chgData name="Ashwini Deshmukh (Sport, Exercise and Rehabilitation Sciences)" userId="S::a.deshmukh@bham.ac.uk::7c344e30-3f83-4e21-bdd3-5f248b07103c" providerId="AD" clId="Web-{D8E4F728-F9AE-A513-9ABE-461DA5FBF60B}" dt="2023-07-05T13:04:57.714" v="36" actId="20577"/>
          <ac:spMkLst>
            <pc:docMk/>
            <pc:sldMk cId="189732698" sldId="265"/>
            <ac:spMk id="9" creationId="{00000000-0000-0000-0000-000000000000}"/>
          </ac:spMkLst>
        </pc:spChg>
      </pc:sldChg>
      <pc:sldChg chg="modSp">
        <pc:chgData name="Ashwini Deshmukh (Sport, Exercise and Rehabilitation Sciences)" userId="S::a.deshmukh@bham.ac.uk::7c344e30-3f83-4e21-bdd3-5f248b07103c" providerId="AD" clId="Web-{D8E4F728-F9AE-A513-9ABE-461DA5FBF60B}" dt="2023-07-05T13:26:47.633" v="86" actId="20577"/>
        <pc:sldMkLst>
          <pc:docMk/>
          <pc:sldMk cId="1073948424" sldId="266"/>
        </pc:sldMkLst>
        <pc:spChg chg="mod">
          <ac:chgData name="Ashwini Deshmukh (Sport, Exercise and Rehabilitation Sciences)" userId="S::a.deshmukh@bham.ac.uk::7c344e30-3f83-4e21-bdd3-5f248b07103c" providerId="AD" clId="Web-{D8E4F728-F9AE-A513-9ABE-461DA5FBF60B}" dt="2023-07-05T13:02:20.555" v="6" actId="20577"/>
          <ac:spMkLst>
            <pc:docMk/>
            <pc:sldMk cId="1073948424" sldId="266"/>
            <ac:spMk id="4" creationId="{00000000-0000-0000-0000-000000000000}"/>
          </ac:spMkLst>
        </pc:spChg>
        <pc:spChg chg="mod">
          <ac:chgData name="Ashwini Deshmukh (Sport, Exercise and Rehabilitation Sciences)" userId="S::a.deshmukh@bham.ac.uk::7c344e30-3f83-4e21-bdd3-5f248b07103c" providerId="AD" clId="Web-{D8E4F728-F9AE-A513-9ABE-461DA5FBF60B}" dt="2023-07-05T13:26:47.633" v="86" actId="20577"/>
          <ac:spMkLst>
            <pc:docMk/>
            <pc:sldMk cId="1073948424" sldId="266"/>
            <ac:spMk id="5" creationId="{00000000-0000-0000-0000-000000000000}"/>
          </ac:spMkLst>
        </pc:spChg>
      </pc:sldChg>
      <pc:sldChg chg="modSp modCm">
        <pc:chgData name="Ashwini Deshmukh (Sport, Exercise and Rehabilitation Sciences)" userId="S::a.deshmukh@bham.ac.uk::7c344e30-3f83-4e21-bdd3-5f248b07103c" providerId="AD" clId="Web-{D8E4F728-F9AE-A513-9ABE-461DA5FBF60B}" dt="2023-07-05T13:28:02.056" v="96" actId="20577"/>
        <pc:sldMkLst>
          <pc:docMk/>
          <pc:sldMk cId="2309630351" sldId="268"/>
        </pc:sldMkLst>
        <pc:spChg chg="mod">
          <ac:chgData name="Ashwini Deshmukh (Sport, Exercise and Rehabilitation Sciences)" userId="S::a.deshmukh@bham.ac.uk::7c344e30-3f83-4e21-bdd3-5f248b07103c" providerId="AD" clId="Web-{D8E4F728-F9AE-A513-9ABE-461DA5FBF60B}" dt="2023-07-05T13:27:18.118" v="93" actId="20577"/>
          <ac:spMkLst>
            <pc:docMk/>
            <pc:sldMk cId="2309630351" sldId="268"/>
            <ac:spMk id="8" creationId="{00000000-0000-0000-0000-000000000000}"/>
          </ac:spMkLst>
        </pc:spChg>
        <pc:spChg chg="mod">
          <ac:chgData name="Ashwini Deshmukh (Sport, Exercise and Rehabilitation Sciences)" userId="S::a.deshmukh@bham.ac.uk::7c344e30-3f83-4e21-bdd3-5f248b07103c" providerId="AD" clId="Web-{D8E4F728-F9AE-A513-9ABE-461DA5FBF60B}" dt="2023-07-05T13:28:02.056" v="96" actId="20577"/>
          <ac:spMkLst>
            <pc:docMk/>
            <pc:sldMk cId="2309630351" sldId="268"/>
            <ac:spMk id="9" creationId="{00000000-0000-0000-0000-000000000000}"/>
          </ac:spMkLst>
        </pc:spChg>
        <pc:extLst>
          <p:ext xmlns:p="http://schemas.openxmlformats.org/presentationml/2006/main" uri="{D6D511B9-2390-475A-947B-AFAB55BFBCF1}">
            <pc226:cmChg xmlns:pc226="http://schemas.microsoft.com/office/powerpoint/2022/06/main/command" chg="mod">
              <pc226:chgData name="Ashwini Deshmukh (Sport, Exercise and Rehabilitation Sciences)" userId="S::a.deshmukh@bham.ac.uk::7c344e30-3f83-4e21-bdd3-5f248b07103c" providerId="AD" clId="Web-{D8E4F728-F9AE-A513-9ABE-461DA5FBF60B}" dt="2023-07-05T12:54:30.295" v="0"/>
              <pc2:cmMkLst xmlns:pc2="http://schemas.microsoft.com/office/powerpoint/2019/9/main/command">
                <pc:docMk/>
                <pc:sldMk cId="2309630351" sldId="268"/>
                <pc2:cmMk id="{62F92EE4-BF9D-4BA5-BC46-F8BBC66D8A2E}"/>
              </pc2:cmMkLst>
            </pc226:cmChg>
          </p:ext>
        </pc:extLst>
      </pc:sldChg>
      <pc:sldChg chg="modSp modCm">
        <pc:chgData name="Ashwini Deshmukh (Sport, Exercise and Rehabilitation Sciences)" userId="S::a.deshmukh@bham.ac.uk::7c344e30-3f83-4e21-bdd3-5f248b07103c" providerId="AD" clId="Web-{D8E4F728-F9AE-A513-9ABE-461DA5FBF60B}" dt="2023-07-05T13:30:05.059" v="124" actId="20577"/>
        <pc:sldMkLst>
          <pc:docMk/>
          <pc:sldMk cId="3919594423" sldId="269"/>
        </pc:sldMkLst>
        <pc:spChg chg="mod">
          <ac:chgData name="Ashwini Deshmukh (Sport, Exercise and Rehabilitation Sciences)" userId="S::a.deshmukh@bham.ac.uk::7c344e30-3f83-4e21-bdd3-5f248b07103c" providerId="AD" clId="Web-{D8E4F728-F9AE-A513-9ABE-461DA5FBF60B}" dt="2023-07-05T13:30:05.059" v="124" actId="20577"/>
          <ac:spMkLst>
            <pc:docMk/>
            <pc:sldMk cId="3919594423" sldId="269"/>
            <ac:spMk id="2" creationId="{3BB97496-74D8-86DF-B825-37545ED54CBE}"/>
          </ac:spMkLst>
        </pc:spChg>
        <pc:extLst>
          <p:ext xmlns:p="http://schemas.openxmlformats.org/presentationml/2006/main" uri="{D6D511B9-2390-475A-947B-AFAB55BFBCF1}">
            <pc226:cmChg xmlns:pc226="http://schemas.microsoft.com/office/powerpoint/2022/06/main/command" chg="mod">
              <pc226:chgData name="Ashwini Deshmukh (Sport, Exercise and Rehabilitation Sciences)" userId="S::a.deshmukh@bham.ac.uk::7c344e30-3f83-4e21-bdd3-5f248b07103c" providerId="AD" clId="Web-{D8E4F728-F9AE-A513-9ABE-461DA5FBF60B}" dt="2023-07-05T12:54:44.139" v="1"/>
              <pc2:cmMkLst xmlns:pc2="http://schemas.microsoft.com/office/powerpoint/2019/9/main/command">
                <pc:docMk/>
                <pc:sldMk cId="3919594423" sldId="269"/>
                <pc2:cmMk id="{716C296C-E6DE-4C02-BBB8-82891211DC53}"/>
              </pc2:cmMkLst>
            </pc226:cmChg>
          </p:ext>
        </pc:extLst>
      </pc:sldChg>
      <pc:sldChg chg="modSp">
        <pc:chgData name="Ashwini Deshmukh (Sport, Exercise and Rehabilitation Sciences)" userId="S::a.deshmukh@bham.ac.uk::7c344e30-3f83-4e21-bdd3-5f248b07103c" providerId="AD" clId="Web-{D8E4F728-F9AE-A513-9ABE-461DA5FBF60B}" dt="2023-07-05T13:35:48.785" v="208" actId="20577"/>
        <pc:sldMkLst>
          <pc:docMk/>
          <pc:sldMk cId="2432991152" sldId="272"/>
        </pc:sldMkLst>
        <pc:spChg chg="mod">
          <ac:chgData name="Ashwini Deshmukh (Sport, Exercise and Rehabilitation Sciences)" userId="S::a.deshmukh@bham.ac.uk::7c344e30-3f83-4e21-bdd3-5f248b07103c" providerId="AD" clId="Web-{D8E4F728-F9AE-A513-9ABE-461DA5FBF60B}" dt="2023-07-05T13:35:36.113" v="194" actId="20577"/>
          <ac:spMkLst>
            <pc:docMk/>
            <pc:sldMk cId="2432991152" sldId="272"/>
            <ac:spMk id="2" creationId="{5636229A-CF95-73D3-13A4-A6376250462C}"/>
          </ac:spMkLst>
        </pc:spChg>
        <pc:spChg chg="mod">
          <ac:chgData name="Ashwini Deshmukh (Sport, Exercise and Rehabilitation Sciences)" userId="S::a.deshmukh@bham.ac.uk::7c344e30-3f83-4e21-bdd3-5f248b07103c" providerId="AD" clId="Web-{D8E4F728-F9AE-A513-9ABE-461DA5FBF60B}" dt="2023-07-05T13:35:48.785" v="208" actId="20577"/>
          <ac:spMkLst>
            <pc:docMk/>
            <pc:sldMk cId="2432991152" sldId="272"/>
            <ac:spMk id="3" creationId="{772B813C-87D0-C235-D7BC-92EA8FB7C298}"/>
          </ac:spMkLst>
        </pc:spChg>
      </pc:sldChg>
      <pc:sldChg chg="modSp">
        <pc:chgData name="Ashwini Deshmukh (Sport, Exercise and Rehabilitation Sciences)" userId="S::a.deshmukh@bham.ac.uk::7c344e30-3f83-4e21-bdd3-5f248b07103c" providerId="AD" clId="Web-{D8E4F728-F9AE-A513-9ABE-461DA5FBF60B}" dt="2023-07-05T13:29:02.401" v="120" actId="20577"/>
        <pc:sldMkLst>
          <pc:docMk/>
          <pc:sldMk cId="755580993" sldId="274"/>
        </pc:sldMkLst>
        <pc:spChg chg="mod">
          <ac:chgData name="Ashwini Deshmukh (Sport, Exercise and Rehabilitation Sciences)" userId="S::a.deshmukh@bham.ac.uk::7c344e30-3f83-4e21-bdd3-5f248b07103c" providerId="AD" clId="Web-{D8E4F728-F9AE-A513-9ABE-461DA5FBF60B}" dt="2023-07-05T13:29:02.401" v="120" actId="20577"/>
          <ac:spMkLst>
            <pc:docMk/>
            <pc:sldMk cId="755580993" sldId="274"/>
            <ac:spMk id="2" creationId="{D354D28F-12AC-C12B-2E26-7E4812D5C744}"/>
          </ac:spMkLst>
        </pc:spChg>
      </pc:sldChg>
      <pc:sldChg chg="modSp new">
        <pc:chgData name="Ashwini Deshmukh (Sport, Exercise and Rehabilitation Sciences)" userId="S::a.deshmukh@bham.ac.uk::7c344e30-3f83-4e21-bdd3-5f248b07103c" providerId="AD" clId="Web-{D8E4F728-F9AE-A513-9ABE-461DA5FBF60B}" dt="2023-07-05T13:25:40.366" v="85" actId="20577"/>
        <pc:sldMkLst>
          <pc:docMk/>
          <pc:sldMk cId="2813185318" sldId="275"/>
        </pc:sldMkLst>
        <pc:spChg chg="mod">
          <ac:chgData name="Ashwini Deshmukh (Sport, Exercise and Rehabilitation Sciences)" userId="S::a.deshmukh@bham.ac.uk::7c344e30-3f83-4e21-bdd3-5f248b07103c" providerId="AD" clId="Web-{D8E4F728-F9AE-A513-9ABE-461DA5FBF60B}" dt="2023-07-05T13:25:40.366" v="85" actId="20577"/>
          <ac:spMkLst>
            <pc:docMk/>
            <pc:sldMk cId="2813185318" sldId="275"/>
            <ac:spMk id="2" creationId="{89E85551-663A-D43B-9B30-2B3D656F1295}"/>
          </ac:spMkLst>
        </pc:spChg>
        <pc:spChg chg="mod">
          <ac:chgData name="Ashwini Deshmukh (Sport, Exercise and Rehabilitation Sciences)" userId="S::a.deshmukh@bham.ac.uk::7c344e30-3f83-4e21-bdd3-5f248b07103c" providerId="AD" clId="Web-{D8E4F728-F9AE-A513-9ABE-461DA5FBF60B}" dt="2023-07-05T13:25:18.459" v="75" actId="20577"/>
          <ac:spMkLst>
            <pc:docMk/>
            <pc:sldMk cId="2813185318" sldId="275"/>
            <ac:spMk id="3" creationId="{D13E928C-441D-172E-D44C-69E219FCD78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8000E5-E1BF-1B49-8B13-714438104DEF}"/>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C316E7D2-FA68-9F43-935B-5C4FB410B5F9}"/>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A3251F9C-DD71-D44B-BC61-B9FFF09B63D6}" type="datetimeFigureOut">
              <a:rPr lang="en-US" altLang="en-US"/>
              <a:pPr>
                <a:defRPr/>
              </a:pPr>
              <a:t>12/6/23</a:t>
            </a:fld>
            <a:endParaRPr lang="en-US" altLang="en-US"/>
          </a:p>
        </p:txBody>
      </p:sp>
      <p:sp>
        <p:nvSpPr>
          <p:cNvPr id="4" name="Footer Placeholder 3">
            <a:extLst>
              <a:ext uri="{FF2B5EF4-FFF2-40B4-BE49-F238E27FC236}">
                <a16:creationId xmlns:a16="http://schemas.microsoft.com/office/drawing/2014/main" id="{B385D875-A649-3A4B-8E3B-058149450C42}"/>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82201212-A529-7F40-936E-A515A995FDE7}"/>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870662C-C48F-D348-A8B1-EF16E88601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814C16E-B00C-4FA4-8953-2E262D1684AF}" type="datetimeFigureOut">
              <a:rPr lang="en-GB" smtClean="0"/>
              <a:t>06/12/2023</a:t>
            </a:fld>
            <a:endParaRPr lang="en-GB"/>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B68C3CB-3118-423E-861A-757A9737E9E3}" type="slidenum">
              <a:rPr lang="en-GB" smtClean="0"/>
              <a:t>‹#›</a:t>
            </a:fld>
            <a:endParaRPr lang="en-GB"/>
          </a:p>
        </p:txBody>
      </p:sp>
    </p:spTree>
    <p:extLst>
      <p:ext uri="{BB962C8B-B14F-4D97-AF65-F5344CB8AC3E}">
        <p14:creationId xmlns:p14="http://schemas.microsoft.com/office/powerpoint/2010/main" val="379535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B68C3CB-3118-423E-861A-757A9737E9E3}" type="slidenum">
              <a:rPr lang="en-GB" smtClean="0"/>
              <a:t>1</a:t>
            </a:fld>
            <a:endParaRPr lang="en-GB"/>
          </a:p>
        </p:txBody>
      </p:sp>
    </p:spTree>
    <p:extLst>
      <p:ext uri="{BB962C8B-B14F-4D97-AF65-F5344CB8AC3E}">
        <p14:creationId xmlns:p14="http://schemas.microsoft.com/office/powerpoint/2010/main" val="307853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to unit 2. You should explain that this unit covers laws about forced marriage in England, Wales, Scotland and Northern Ireland. </a:t>
            </a:r>
          </a:p>
          <a:p>
            <a:r>
              <a:rPr lang="en-US" dirty="0"/>
              <a:t>Each country with specific details and amendment of law over the years. This unit should take 20 minutes.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B68C3CB-3118-423E-861A-757A9737E9E3}" type="slidenum">
              <a:rPr lang="en-GB" smtClean="0"/>
              <a:t>2</a:t>
            </a:fld>
            <a:endParaRPr lang="en-GB"/>
          </a:p>
        </p:txBody>
      </p:sp>
    </p:spTree>
    <p:extLst>
      <p:ext uri="{BB962C8B-B14F-4D97-AF65-F5344CB8AC3E}">
        <p14:creationId xmlns:p14="http://schemas.microsoft.com/office/powerpoint/2010/main" val="316110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should explain the law. The name of the law and year it was introduced. You should explain the law about forced marriage and children changed in 2023. Now, no one under 18 can consent to </a:t>
            </a:r>
            <a:r>
              <a:rPr lang="en-US">
                <a:ea typeface="Calibri"/>
                <a:cs typeface="Calibri"/>
              </a:rPr>
              <a:t>a marriage. </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0B68C3CB-3118-423E-861A-757A9737E9E3}" type="slidenum">
              <a:rPr lang="en-GB" smtClean="0"/>
              <a:t>3</a:t>
            </a:fld>
            <a:endParaRPr lang="en-GB"/>
          </a:p>
        </p:txBody>
      </p:sp>
    </p:spTree>
    <p:extLst>
      <p:ext uri="{BB962C8B-B14F-4D97-AF65-F5344CB8AC3E}">
        <p14:creationId xmlns:p14="http://schemas.microsoft.com/office/powerpoint/2010/main" val="2208955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should explain  what this act means in detail including all offences. There is more information about this same act on next slide.</a:t>
            </a:r>
          </a:p>
        </p:txBody>
      </p:sp>
      <p:sp>
        <p:nvSpPr>
          <p:cNvPr id="4" name="Slide Number Placeholder 3"/>
          <p:cNvSpPr>
            <a:spLocks noGrp="1"/>
          </p:cNvSpPr>
          <p:nvPr>
            <p:ph type="sldNum" sz="quarter" idx="5"/>
          </p:nvPr>
        </p:nvSpPr>
        <p:spPr/>
        <p:txBody>
          <a:bodyPr/>
          <a:lstStyle/>
          <a:p>
            <a:fld id="{0B68C3CB-3118-423E-861A-757A9737E9E3}" type="slidenum">
              <a:rPr lang="en-GB" smtClean="0"/>
              <a:t>4</a:t>
            </a:fld>
            <a:endParaRPr lang="en-GB"/>
          </a:p>
        </p:txBody>
      </p:sp>
    </p:spTree>
    <p:extLst>
      <p:ext uri="{BB962C8B-B14F-4D97-AF65-F5344CB8AC3E}">
        <p14:creationId xmlns:p14="http://schemas.microsoft.com/office/powerpoint/2010/main" val="2564533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should explain that the law has changed over the years. This is specific to England and Wales. </a:t>
            </a:r>
          </a:p>
        </p:txBody>
      </p:sp>
      <p:sp>
        <p:nvSpPr>
          <p:cNvPr id="4" name="Slide Number Placeholder 3"/>
          <p:cNvSpPr>
            <a:spLocks noGrp="1"/>
          </p:cNvSpPr>
          <p:nvPr>
            <p:ph type="sldNum" sz="quarter" idx="5"/>
          </p:nvPr>
        </p:nvSpPr>
        <p:spPr/>
        <p:txBody>
          <a:bodyPr/>
          <a:lstStyle/>
          <a:p>
            <a:fld id="{0B68C3CB-3118-423E-861A-757A9737E9E3}" type="slidenum">
              <a:rPr lang="en-GB" smtClean="0"/>
              <a:t>6</a:t>
            </a:fld>
            <a:endParaRPr lang="en-GB"/>
          </a:p>
        </p:txBody>
      </p:sp>
    </p:spTree>
    <p:extLst>
      <p:ext uri="{BB962C8B-B14F-4D97-AF65-F5344CB8AC3E}">
        <p14:creationId xmlns:p14="http://schemas.microsoft.com/office/powerpoint/2010/main" val="2255315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should explain that the act is different in Scotland and Northern Ireland with specific details provided. </a:t>
            </a:r>
          </a:p>
        </p:txBody>
      </p:sp>
      <p:sp>
        <p:nvSpPr>
          <p:cNvPr id="4" name="Slide Number Placeholder 3"/>
          <p:cNvSpPr>
            <a:spLocks noGrp="1"/>
          </p:cNvSpPr>
          <p:nvPr>
            <p:ph type="sldNum" sz="quarter" idx="5"/>
          </p:nvPr>
        </p:nvSpPr>
        <p:spPr/>
        <p:txBody>
          <a:bodyPr/>
          <a:lstStyle/>
          <a:p>
            <a:fld id="{0B68C3CB-3118-423E-861A-757A9737E9E3}" type="slidenum">
              <a:rPr lang="en-GB" smtClean="0"/>
              <a:t>7</a:t>
            </a:fld>
            <a:endParaRPr lang="en-GB"/>
          </a:p>
        </p:txBody>
      </p:sp>
    </p:spTree>
    <p:extLst>
      <p:ext uri="{BB962C8B-B14F-4D97-AF65-F5344CB8AC3E}">
        <p14:creationId xmlns:p14="http://schemas.microsoft.com/office/powerpoint/2010/main" val="227269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You should explain that there is solution to forced marriage in the form of protection orders and the home office provides help on case by case basis for protection of victims. </a:t>
            </a:r>
          </a:p>
        </p:txBody>
      </p:sp>
      <p:sp>
        <p:nvSpPr>
          <p:cNvPr id="4" name="Slide Number Placeholder 3"/>
          <p:cNvSpPr>
            <a:spLocks noGrp="1"/>
          </p:cNvSpPr>
          <p:nvPr>
            <p:ph type="sldNum" sz="quarter" idx="5"/>
          </p:nvPr>
        </p:nvSpPr>
        <p:spPr/>
        <p:txBody>
          <a:bodyPr/>
          <a:lstStyle/>
          <a:p>
            <a:fld id="{0B68C3CB-3118-423E-861A-757A9737E9E3}" type="slidenum">
              <a:rPr lang="en-GB" smtClean="0"/>
              <a:t>8</a:t>
            </a:fld>
            <a:endParaRPr lang="en-GB"/>
          </a:p>
        </p:txBody>
      </p:sp>
    </p:spTree>
    <p:extLst>
      <p:ext uri="{BB962C8B-B14F-4D97-AF65-F5344CB8AC3E}">
        <p14:creationId xmlns:p14="http://schemas.microsoft.com/office/powerpoint/2010/main" val="658719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open the breakout rooms and ask everyone to discuss the two points on screen. After 5 minutes, bring everyone back into the main room for </a:t>
            </a:r>
            <a:r>
              <a:rPr lang="en-GB"/>
              <a:t>a discussion. </a:t>
            </a:r>
            <a:endParaRPr lang="en-GB" dirty="0"/>
          </a:p>
        </p:txBody>
      </p:sp>
      <p:sp>
        <p:nvSpPr>
          <p:cNvPr id="4" name="Slide Number Placeholder 3"/>
          <p:cNvSpPr>
            <a:spLocks noGrp="1"/>
          </p:cNvSpPr>
          <p:nvPr>
            <p:ph type="sldNum" sz="quarter" idx="5"/>
          </p:nvPr>
        </p:nvSpPr>
        <p:spPr/>
        <p:txBody>
          <a:bodyPr/>
          <a:lstStyle/>
          <a:p>
            <a:fld id="{0B68C3CB-3118-423E-861A-757A9737E9E3}" type="slidenum">
              <a:rPr lang="en-GB" smtClean="0"/>
              <a:t>9</a:t>
            </a:fld>
            <a:endParaRPr lang="en-GB"/>
          </a:p>
        </p:txBody>
      </p:sp>
    </p:spTree>
    <p:extLst>
      <p:ext uri="{BB962C8B-B14F-4D97-AF65-F5344CB8AC3E}">
        <p14:creationId xmlns:p14="http://schemas.microsoft.com/office/powerpoint/2010/main" val="32191142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543050"/>
            <a:ext cx="6552728" cy="596652"/>
          </a:xfrm>
          <a:prstGeom prst="rect">
            <a:avLst/>
          </a:prstGeom>
        </p:spPr>
        <p:txBody>
          <a:bodyPr/>
          <a:lstStyle>
            <a:lvl1pPr>
              <a:defRPr>
                <a:solidFill>
                  <a:schemeClr val="tx1"/>
                </a:solidFill>
                <a:latin typeface="Georgia"/>
                <a:cs typeface="Georgia"/>
              </a:defRPr>
            </a:lvl1pPr>
          </a:lstStyle>
          <a:p>
            <a:r>
              <a:rPr lang="en-GB" dirty="0"/>
              <a:t>Click to edit Master title style</a:t>
            </a:r>
          </a:p>
        </p:txBody>
      </p:sp>
      <p:sp>
        <p:nvSpPr>
          <p:cNvPr id="5" name="Text Placeholder 4"/>
          <p:cNvSpPr>
            <a:spLocks noGrp="1"/>
          </p:cNvSpPr>
          <p:nvPr>
            <p:ph type="body" sz="quarter" idx="10" hasCustomPrompt="1"/>
          </p:nvPr>
        </p:nvSpPr>
        <p:spPr>
          <a:xfrm>
            <a:off x="468313" y="2211388"/>
            <a:ext cx="6551612" cy="360362"/>
          </a:xfrm>
          <a:prstGeom prst="rect">
            <a:avLst/>
          </a:prstGeom>
        </p:spPr>
        <p:txBody>
          <a:bodyPr/>
          <a:lstStyle>
            <a:lvl1pPr>
              <a:defRPr sz="1600" baseline="0">
                <a:solidFill>
                  <a:schemeClr val="tx1"/>
                </a:solidFill>
              </a:defRPr>
            </a:lvl1pPr>
          </a:lstStyle>
          <a:p>
            <a:pPr lvl="0"/>
            <a:r>
              <a:rPr lang="en-GB" dirty="0"/>
              <a:t>Click to edit subtitle</a:t>
            </a:r>
          </a:p>
        </p:txBody>
      </p:sp>
    </p:spTree>
    <p:extLst>
      <p:ext uri="{BB962C8B-B14F-4D97-AF65-F5344CB8AC3E}">
        <p14:creationId xmlns:p14="http://schemas.microsoft.com/office/powerpoint/2010/main" val="69803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2952328"/>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423751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lank">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3384376"/>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9989551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907"/>
            <a:ext cx="4535165" cy="918269"/>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440607"/>
            <a:ext cx="4535165" cy="2715319"/>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
        <p:nvSpPr>
          <p:cNvPr id="5" name="Picture Placeholder 4"/>
          <p:cNvSpPr>
            <a:spLocks noGrp="1"/>
          </p:cNvSpPr>
          <p:nvPr>
            <p:ph type="pic" sz="quarter" idx="10"/>
          </p:nvPr>
        </p:nvSpPr>
        <p:spPr>
          <a:xfrm>
            <a:off x="5129032" y="411510"/>
            <a:ext cx="1657350" cy="1657350"/>
          </a:xfrm>
          <a:prstGeom prst="rect">
            <a:avLst/>
          </a:prstGeom>
        </p:spPr>
        <p:txBody>
          <a:bodyPr/>
          <a:lstStyle/>
          <a:p>
            <a:endParaRPr lang="en-GB" dirty="0"/>
          </a:p>
        </p:txBody>
      </p:sp>
      <p:sp>
        <p:nvSpPr>
          <p:cNvPr id="6" name="Picture Placeholder 4"/>
          <p:cNvSpPr>
            <a:spLocks noGrp="1"/>
          </p:cNvSpPr>
          <p:nvPr>
            <p:ph type="pic" sz="quarter" idx="11"/>
          </p:nvPr>
        </p:nvSpPr>
        <p:spPr>
          <a:xfrm>
            <a:off x="6946925" y="2215474"/>
            <a:ext cx="1657350" cy="1657350"/>
          </a:xfrm>
          <a:prstGeom prst="rect">
            <a:avLst/>
          </a:prstGeom>
        </p:spPr>
        <p:txBody>
          <a:bodyPr/>
          <a:lstStyle/>
          <a:p>
            <a:endParaRPr lang="en-GB"/>
          </a:p>
        </p:txBody>
      </p:sp>
      <p:sp>
        <p:nvSpPr>
          <p:cNvPr id="7" name="Picture Placeholder 4"/>
          <p:cNvSpPr>
            <a:spLocks noGrp="1"/>
          </p:cNvSpPr>
          <p:nvPr>
            <p:ph type="pic" sz="quarter" idx="12"/>
          </p:nvPr>
        </p:nvSpPr>
        <p:spPr>
          <a:xfrm>
            <a:off x="6946925" y="411510"/>
            <a:ext cx="1657350" cy="1657350"/>
          </a:xfrm>
          <a:prstGeom prst="rect">
            <a:avLst/>
          </a:prstGeom>
        </p:spPr>
        <p:txBody>
          <a:bodyPr/>
          <a:lstStyle/>
          <a:p>
            <a:endParaRPr lang="en-GB"/>
          </a:p>
        </p:txBody>
      </p:sp>
      <p:sp>
        <p:nvSpPr>
          <p:cNvPr id="8" name="Picture Placeholder 4"/>
          <p:cNvSpPr>
            <a:spLocks noGrp="1"/>
          </p:cNvSpPr>
          <p:nvPr>
            <p:ph type="pic" sz="quarter" idx="13"/>
          </p:nvPr>
        </p:nvSpPr>
        <p:spPr>
          <a:xfrm>
            <a:off x="5126154" y="2221260"/>
            <a:ext cx="1657350" cy="1657350"/>
          </a:xfrm>
          <a:prstGeom prst="rect">
            <a:avLst/>
          </a:prstGeom>
        </p:spPr>
        <p:txBody>
          <a:bodyPr/>
          <a:lstStyle/>
          <a:p>
            <a:endParaRPr lang="en-GB"/>
          </a:p>
        </p:txBody>
      </p:sp>
    </p:spTree>
    <p:extLst>
      <p:ext uri="{BB962C8B-B14F-4D97-AF65-F5344CB8AC3E}">
        <p14:creationId xmlns:p14="http://schemas.microsoft.com/office/powerpoint/2010/main" val="13833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2742009"/>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30839411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44" r:id="rId1"/>
    <p:sldLayoutId id="2147483946" r:id="rId2"/>
    <p:sldLayoutId id="2147483949" r:id="rId3"/>
    <p:sldLayoutId id="2147483948" r:id="rId4"/>
    <p:sldLayoutId id="2147483947" r:id="rId5"/>
  </p:sldLayoutIdLst>
  <p:txStyles>
    <p:titleStyle>
      <a:lvl1pPr algn="l" rtl="0" eaLnBrk="0" fontAlgn="base" hangingPunct="0">
        <a:spcBef>
          <a:spcPct val="0"/>
        </a:spcBef>
        <a:spcAft>
          <a:spcPct val="0"/>
        </a:spcAft>
        <a:defRPr sz="3600">
          <a:solidFill>
            <a:srgbClr val="489EBD"/>
          </a:solidFill>
          <a:latin typeface="Georgia"/>
          <a:ea typeface="ＭＳ Ｐゴシック" charset="0"/>
          <a:cs typeface="Georgia"/>
        </a:defRPr>
      </a:lvl1pPr>
      <a:lvl2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2pPr>
      <a:lvl3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3pPr>
      <a:lvl4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4pPr>
      <a:lvl5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5pPr>
      <a:lvl6pPr marL="457200" algn="l" rtl="0" fontAlgn="base">
        <a:spcBef>
          <a:spcPct val="0"/>
        </a:spcBef>
        <a:spcAft>
          <a:spcPct val="0"/>
        </a:spcAft>
        <a:defRPr sz="4000">
          <a:solidFill>
            <a:schemeClr val="tx2"/>
          </a:solidFill>
          <a:latin typeface="Times New Roman" pitchFamily="18" charset="0"/>
        </a:defRPr>
      </a:lvl6pPr>
      <a:lvl7pPr marL="914400" algn="l" rtl="0" fontAlgn="base">
        <a:spcBef>
          <a:spcPct val="0"/>
        </a:spcBef>
        <a:spcAft>
          <a:spcPct val="0"/>
        </a:spcAft>
        <a:defRPr sz="4000">
          <a:solidFill>
            <a:schemeClr val="tx2"/>
          </a:solidFill>
          <a:latin typeface="Times New Roman" pitchFamily="18" charset="0"/>
        </a:defRPr>
      </a:lvl7pPr>
      <a:lvl8pPr marL="1371600" algn="l" rtl="0" fontAlgn="base">
        <a:spcBef>
          <a:spcPct val="0"/>
        </a:spcBef>
        <a:spcAft>
          <a:spcPct val="0"/>
        </a:spcAft>
        <a:defRPr sz="4000">
          <a:solidFill>
            <a:schemeClr val="tx2"/>
          </a:solidFill>
          <a:latin typeface="Times New Roman" pitchFamily="18" charset="0"/>
        </a:defRPr>
      </a:lvl8pPr>
      <a:lvl9pPr marL="1828800" algn="l" rtl="0" fontAlgn="base">
        <a:spcBef>
          <a:spcPct val="0"/>
        </a:spcBef>
        <a:spcAft>
          <a:spcPct val="0"/>
        </a:spcAft>
        <a:defRPr sz="4000">
          <a:solidFill>
            <a:schemeClr val="tx2"/>
          </a:solidFill>
          <a:latin typeface="Times New Roman" pitchFamily="18" charset="0"/>
        </a:defRPr>
      </a:lvl9pPr>
    </p:titleStyle>
    <p:bodyStyle>
      <a:lvl1pPr marL="0" indent="0" algn="l" rtl="0" eaLnBrk="0" fontAlgn="base" hangingPunct="0">
        <a:spcBef>
          <a:spcPct val="20000"/>
        </a:spcBef>
        <a:spcAft>
          <a:spcPct val="0"/>
        </a:spcAft>
        <a:buClr>
          <a:srgbClr val="0A648F"/>
        </a:buClr>
        <a:buSzPct val="80000"/>
        <a:buFont typeface="Wingdings" pitchFamily="2" charset="2"/>
        <a:buNone/>
        <a:defRPr sz="2000" baseline="0">
          <a:solidFill>
            <a:schemeClr val="tx1"/>
          </a:solidFill>
          <a:latin typeface="+mn-lt"/>
          <a:ea typeface="ＭＳ Ｐゴシック" charset="0"/>
          <a:cs typeface="ＭＳ Ｐゴシック" charset="0"/>
        </a:defRPr>
      </a:lvl1pPr>
      <a:lvl2pPr marL="457200" indent="0" algn="l" rtl="0" eaLnBrk="0" fontAlgn="base" hangingPunct="0">
        <a:spcBef>
          <a:spcPct val="20000"/>
        </a:spcBef>
        <a:spcAft>
          <a:spcPct val="0"/>
        </a:spcAft>
        <a:buClr>
          <a:srgbClr val="0A648F"/>
        </a:buClr>
        <a:buNone/>
        <a:defRPr sz="1600">
          <a:solidFill>
            <a:schemeClr val="tx1"/>
          </a:solidFill>
          <a:latin typeface="+mn-lt"/>
          <a:ea typeface="ＭＳ Ｐゴシック" charset="0"/>
        </a:defRPr>
      </a:lvl2pPr>
      <a:lvl3pPr marL="1143000" indent="-228600" algn="l" rtl="0" eaLnBrk="0" fontAlgn="base" hangingPunct="0">
        <a:spcBef>
          <a:spcPct val="20000"/>
        </a:spcBef>
        <a:spcAft>
          <a:spcPct val="0"/>
        </a:spcAft>
        <a:buClr>
          <a:srgbClr val="0A648F"/>
        </a:buClr>
        <a:buSzPct val="65000"/>
        <a:buFont typeface="Wingdings" pitchFamily="2" charset="2"/>
        <a:buChar char="o"/>
        <a:defRPr sz="28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0A648F"/>
        </a:buClr>
        <a:buSzPct val="80000"/>
        <a:buChar char="–"/>
        <a:defRPr sz="28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0A648F"/>
        </a:buClr>
        <a:buSzPct val="90000"/>
        <a:buChar char="»"/>
        <a:defRPr sz="2800">
          <a:solidFill>
            <a:schemeClr val="bg1"/>
          </a:solidFill>
          <a:latin typeface="+mn-lt"/>
          <a:ea typeface="ＭＳ Ｐゴシック" charset="0"/>
        </a:defRPr>
      </a:lvl5pPr>
      <a:lvl6pPr marL="2514600" indent="-228600" algn="l" rtl="0" fontAlgn="base">
        <a:spcBef>
          <a:spcPct val="20000"/>
        </a:spcBef>
        <a:spcAft>
          <a:spcPct val="0"/>
        </a:spcAft>
        <a:buClr>
          <a:srgbClr val="CCFFFF"/>
        </a:buClr>
        <a:buSzPct val="90000"/>
        <a:buChar char="»"/>
        <a:defRPr sz="2800" b="1">
          <a:solidFill>
            <a:schemeClr val="tx1"/>
          </a:solidFill>
          <a:latin typeface="+mn-lt"/>
        </a:defRPr>
      </a:lvl6pPr>
      <a:lvl7pPr marL="2971800" indent="-228600" algn="l" rtl="0" fontAlgn="base">
        <a:spcBef>
          <a:spcPct val="20000"/>
        </a:spcBef>
        <a:spcAft>
          <a:spcPct val="0"/>
        </a:spcAft>
        <a:buClr>
          <a:srgbClr val="CCFFFF"/>
        </a:buClr>
        <a:buSzPct val="90000"/>
        <a:buChar char="»"/>
        <a:defRPr sz="2800" b="1">
          <a:solidFill>
            <a:schemeClr val="tx1"/>
          </a:solidFill>
          <a:latin typeface="+mn-lt"/>
        </a:defRPr>
      </a:lvl7pPr>
      <a:lvl8pPr marL="3429000" indent="-228600" algn="l" rtl="0" fontAlgn="base">
        <a:spcBef>
          <a:spcPct val="20000"/>
        </a:spcBef>
        <a:spcAft>
          <a:spcPct val="0"/>
        </a:spcAft>
        <a:buClr>
          <a:srgbClr val="CCFFFF"/>
        </a:buClr>
        <a:buSzPct val="90000"/>
        <a:buChar char="»"/>
        <a:defRPr sz="2800" b="1">
          <a:solidFill>
            <a:schemeClr val="tx1"/>
          </a:solidFill>
          <a:latin typeface="+mn-lt"/>
        </a:defRPr>
      </a:lvl8pPr>
      <a:lvl9pPr marL="3886200" indent="-228600" algn="l" rtl="0" fontAlgn="base">
        <a:spcBef>
          <a:spcPct val="20000"/>
        </a:spcBef>
        <a:spcAft>
          <a:spcPct val="0"/>
        </a:spcAft>
        <a:buClr>
          <a:srgbClr val="CCFFFF"/>
        </a:buClr>
        <a:buSzPct val="90000"/>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Unit 2: Forced Marriage and the Law</a:t>
            </a:r>
          </a:p>
        </p:txBody>
      </p:sp>
      <p:sp>
        <p:nvSpPr>
          <p:cNvPr id="6" name="Text Placeholder 5"/>
          <p:cNvSpPr>
            <a:spLocks noGrp="1"/>
          </p:cNvSpPr>
          <p:nvPr>
            <p:ph type="body" sz="quarter" idx="10"/>
          </p:nvPr>
        </p:nvSpPr>
        <p:spPr>
          <a:xfrm>
            <a:off x="467544" y="2607594"/>
            <a:ext cx="4751759" cy="792410"/>
          </a:xfrm>
        </p:spPr>
        <p:txBody>
          <a:bodyPr/>
          <a:lstStyle/>
          <a:p>
            <a:r>
              <a:rPr lang="en-GB" sz="2000" dirty="0"/>
              <a:t>Forced Marriage CDP</a:t>
            </a:r>
            <a:endParaRPr lang="en-GB" dirty="0"/>
          </a:p>
          <a:p>
            <a:endParaRPr lang="en-GB" dirty="0"/>
          </a:p>
        </p:txBody>
      </p:sp>
    </p:spTree>
    <p:extLst>
      <p:ext uri="{BB962C8B-B14F-4D97-AF65-F5344CB8AC3E}">
        <p14:creationId xmlns:p14="http://schemas.microsoft.com/office/powerpoint/2010/main" val="385588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Aims</a:t>
            </a:r>
            <a:endParaRPr lang="en-GB" sz="2800" dirty="0"/>
          </a:p>
        </p:txBody>
      </p:sp>
      <p:sp>
        <p:nvSpPr>
          <p:cNvPr id="3" name="Content Placeholder 2"/>
          <p:cNvSpPr>
            <a:spLocks noGrp="1"/>
          </p:cNvSpPr>
          <p:nvPr>
            <p:ph idx="1"/>
          </p:nvPr>
        </p:nvSpPr>
        <p:spPr/>
        <p:txBody>
          <a:bodyPr/>
          <a:lstStyle/>
          <a:p>
            <a:r>
              <a:rPr lang="en-GB" dirty="0"/>
              <a:t>The aim of this unit is to give you information about current laws for forced marriage.</a:t>
            </a:r>
          </a:p>
          <a:p>
            <a:r>
              <a:rPr lang="en-GB" dirty="0"/>
              <a:t>At the end of this unit you should be familiar with forced marriage laws and protection orders. </a:t>
            </a:r>
          </a:p>
          <a:p>
            <a:pPr marL="0" indent="0">
              <a:buNone/>
            </a:pPr>
            <a:endParaRPr lang="en-GB" dirty="0"/>
          </a:p>
          <a:p>
            <a:pPr marL="0" indent="0">
              <a:buNone/>
            </a:pPr>
            <a:endParaRPr lang="en-GB" dirty="0"/>
          </a:p>
          <a:p>
            <a:endParaRPr lang="en-GB" dirty="0"/>
          </a:p>
        </p:txBody>
      </p:sp>
      <p:pic>
        <p:nvPicPr>
          <p:cNvPr id="1028" name="Picture 3" descr="A picture containing text, logo, font, graphics&#10;&#10;Description automatically generated">
            <a:extLst>
              <a:ext uri="{FF2B5EF4-FFF2-40B4-BE49-F238E27FC236}">
                <a16:creationId xmlns:a16="http://schemas.microsoft.com/office/drawing/2014/main" id="{D34C8378-E221-0FB3-97B3-2DEB2ED9B1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467" y="2810108"/>
            <a:ext cx="1523337" cy="56339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4" descr="A picture containing emblem, symbol, logo, crest&#10;&#10;Description automatically generated">
            <a:extLst>
              <a:ext uri="{FF2B5EF4-FFF2-40B4-BE49-F238E27FC236}">
                <a16:creationId xmlns:a16="http://schemas.microsoft.com/office/drawing/2014/main" id="{631FD29E-8788-4A04-DA09-726A524C1B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2355" t="26192" r="12462" b="27467"/>
          <a:stretch>
            <a:fillRect/>
          </a:stretch>
        </p:blipFill>
        <p:spPr bwMode="auto">
          <a:xfrm>
            <a:off x="2341538" y="2891047"/>
            <a:ext cx="2230462" cy="539007"/>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63092635" descr="A picture containing emblem, symbol, logo, crest&#10;&#10;Description automatically generated">
            <a:extLst>
              <a:ext uri="{FF2B5EF4-FFF2-40B4-BE49-F238E27FC236}">
                <a16:creationId xmlns:a16="http://schemas.microsoft.com/office/drawing/2014/main" id="{B8C55DD6-4DA7-99DA-CEDF-3D5B658E2E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2355" t="26192" r="12462" b="27467"/>
          <a:stretch>
            <a:fillRect/>
          </a:stretch>
        </p:blipFill>
        <p:spPr bwMode="auto">
          <a:xfrm>
            <a:off x="2375837" y="3593765"/>
            <a:ext cx="2230462" cy="5390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5" descr="A picture containing font, screenshot, text, graphics&#10;&#10;Description automatically generated">
            <a:extLst>
              <a:ext uri="{FF2B5EF4-FFF2-40B4-BE49-F238E27FC236}">
                <a16:creationId xmlns:a16="http://schemas.microsoft.com/office/drawing/2014/main" id="{2FC88DD3-8C6C-EDA8-DFE8-8732A6C663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4467" y="3492942"/>
            <a:ext cx="2397298" cy="599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a:extLst>
              <a:ext uri="{FF2B5EF4-FFF2-40B4-BE49-F238E27FC236}">
                <a16:creationId xmlns:a16="http://schemas.microsoft.com/office/drawing/2014/main" id="{19A5B99A-AD41-EC68-4A88-0E26F9C7212D}"/>
              </a:ext>
            </a:extLst>
          </p:cNvPr>
          <p:cNvSpPr>
            <a:spLocks noChangeArrowheads="1"/>
          </p:cNvSpPr>
          <p:nvPr/>
        </p:nvSpPr>
        <p:spPr bwMode="auto">
          <a:xfrm>
            <a:off x="395536" y="2848488"/>
            <a:ext cx="1946002" cy="564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t>These materials were produced by:</a:t>
            </a:r>
          </a:p>
        </p:txBody>
      </p:sp>
      <p:sp>
        <p:nvSpPr>
          <p:cNvPr id="5" name="Rectangle 6">
            <a:extLst>
              <a:ext uri="{FF2B5EF4-FFF2-40B4-BE49-F238E27FC236}">
                <a16:creationId xmlns:a16="http://schemas.microsoft.com/office/drawing/2014/main" id="{16C6E6D9-A4B2-6B68-E517-9364A09FA5F6}"/>
              </a:ext>
            </a:extLst>
          </p:cNvPr>
          <p:cNvSpPr>
            <a:spLocks noChangeArrowheads="1"/>
          </p:cNvSpPr>
          <p:nvPr/>
        </p:nvSpPr>
        <p:spPr bwMode="auto">
          <a:xfrm>
            <a:off x="367513" y="3485033"/>
            <a:ext cx="1756216" cy="564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t>These materials were funded by:</a:t>
            </a:r>
          </a:p>
        </p:txBody>
      </p:sp>
      <p:sp>
        <p:nvSpPr>
          <p:cNvPr id="6" name="Rectangle 7">
            <a:extLst>
              <a:ext uri="{FF2B5EF4-FFF2-40B4-BE49-F238E27FC236}">
                <a16:creationId xmlns:a16="http://schemas.microsoft.com/office/drawing/2014/main" id="{3714F1B3-72B0-65F9-5936-D856B7E44571}"/>
              </a:ext>
            </a:extLst>
          </p:cNvPr>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rgbClr val="1F3763"/>
              </a:solidFill>
              <a:effectLst/>
              <a:latin typeface="Calibri Light" panose="020F0302020204030204" pitchFamily="34" charset="0"/>
              <a:ea typeface="Times New Roman" panose="02020603050405020304" pitchFamily="18"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299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lIns="91440" tIns="45720" rIns="91440" bIns="45720" anchor="t"/>
          <a:lstStyle/>
          <a:p>
            <a:r>
              <a:rPr lang="en-GB" dirty="0">
                <a:ea typeface="ＭＳ Ｐゴシック"/>
              </a:rPr>
              <a:t>Forced Marriage law</a:t>
            </a:r>
          </a:p>
        </p:txBody>
      </p:sp>
      <p:sp>
        <p:nvSpPr>
          <p:cNvPr id="5" name="Content Placeholder 4"/>
          <p:cNvSpPr>
            <a:spLocks noGrp="1"/>
          </p:cNvSpPr>
          <p:nvPr>
            <p:ph idx="1"/>
          </p:nvPr>
        </p:nvSpPr>
        <p:spPr/>
        <p:txBody>
          <a:bodyPr lIns="91440" tIns="45720" rIns="91440" bIns="45720" anchor="t"/>
          <a:lstStyle/>
          <a:p>
            <a:r>
              <a:rPr lang="en-GB" b="0" i="0" dirty="0">
                <a:solidFill>
                  <a:srgbClr val="242424"/>
                </a:solidFill>
                <a:effectLst/>
                <a:latin typeface="Arial Nova"/>
                <a:ea typeface="ＭＳ Ｐゴシック"/>
              </a:rPr>
              <a:t>Forced marriage is a crime in the UK and has been since 2014.</a:t>
            </a:r>
            <a:r>
              <a:rPr lang="en-GB" dirty="0">
                <a:solidFill>
                  <a:srgbClr val="242424"/>
                </a:solidFill>
                <a:latin typeface="Arial Nova"/>
                <a:ea typeface="ＭＳ Ｐゴシック"/>
              </a:rPr>
              <a:t> </a:t>
            </a:r>
            <a:endParaRPr lang="en-GB" b="0" i="0" dirty="0">
              <a:solidFill>
                <a:srgbClr val="242424"/>
              </a:solidFill>
              <a:effectLst/>
              <a:latin typeface="Arial Nova"/>
            </a:endParaRPr>
          </a:p>
          <a:p>
            <a:endParaRPr lang="en-GB" dirty="0">
              <a:solidFill>
                <a:srgbClr val="242424"/>
              </a:solidFill>
              <a:latin typeface="Arial Nova"/>
            </a:endParaRPr>
          </a:p>
          <a:p>
            <a:r>
              <a:rPr lang="en-GB" b="0" i="0" dirty="0">
                <a:solidFill>
                  <a:srgbClr val="242424"/>
                </a:solidFill>
                <a:effectLst/>
                <a:latin typeface="Arial Nova"/>
                <a:ea typeface="ＭＳ Ｐゴシック"/>
              </a:rPr>
              <a:t>It is illegal under the Anti-social Behaviour, Crime and Policing Act 2014.</a:t>
            </a:r>
            <a:r>
              <a:rPr lang="en-GB" dirty="0">
                <a:solidFill>
                  <a:srgbClr val="242424"/>
                </a:solidFill>
                <a:latin typeface="Arial Nova"/>
                <a:ea typeface="ＭＳ Ｐゴシック"/>
              </a:rPr>
              <a:t> </a:t>
            </a:r>
            <a:endParaRPr lang="en-GB" b="0" i="0" dirty="0">
              <a:solidFill>
                <a:srgbClr val="242424"/>
              </a:solidFill>
              <a:effectLst/>
              <a:latin typeface="Arial Nova"/>
            </a:endParaRPr>
          </a:p>
          <a:p>
            <a:pPr marL="0" indent="0">
              <a:buNone/>
            </a:pPr>
            <a:endParaRPr lang="en-GB" b="0" i="0" dirty="0">
              <a:solidFill>
                <a:srgbClr val="242424"/>
              </a:solidFill>
              <a:effectLst/>
              <a:latin typeface="Arial Nova"/>
            </a:endParaRPr>
          </a:p>
          <a:p>
            <a:r>
              <a:rPr lang="en-GB" b="0" i="0" dirty="0">
                <a:solidFill>
                  <a:srgbClr val="242424"/>
                </a:solidFill>
                <a:effectLst/>
                <a:latin typeface="Arial Nova"/>
                <a:ea typeface="ＭＳ Ｐゴシック"/>
              </a:rPr>
              <a:t>The law was updated in 2023 to make any marriage involving people under 18 a crime.</a:t>
            </a:r>
            <a:r>
              <a:rPr lang="en-GB" dirty="0">
                <a:solidFill>
                  <a:srgbClr val="242424"/>
                </a:solidFill>
                <a:latin typeface="Arial Nova"/>
                <a:ea typeface="ＭＳ Ｐゴシック"/>
              </a:rPr>
              <a:t> </a:t>
            </a:r>
            <a:endParaRPr lang="en-GB" b="0" i="0" dirty="0">
              <a:solidFill>
                <a:srgbClr val="242424"/>
              </a:solidFill>
              <a:effectLst/>
              <a:latin typeface="Arial Nova"/>
            </a:endParaRPr>
          </a:p>
        </p:txBody>
      </p:sp>
    </p:spTree>
    <p:extLst>
      <p:ext uri="{BB962C8B-B14F-4D97-AF65-F5344CB8AC3E}">
        <p14:creationId xmlns:p14="http://schemas.microsoft.com/office/powerpoint/2010/main" val="107394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85551-663A-D43B-9B30-2B3D656F1295}"/>
              </a:ext>
            </a:extLst>
          </p:cNvPr>
          <p:cNvSpPr>
            <a:spLocks noGrp="1"/>
          </p:cNvSpPr>
          <p:nvPr>
            <p:ph type="title"/>
          </p:nvPr>
        </p:nvSpPr>
        <p:spPr/>
        <p:txBody>
          <a:bodyPr lIns="91440" tIns="45720" rIns="91440" bIns="45720" anchor="t"/>
          <a:lstStyle/>
          <a:p>
            <a:r>
              <a:rPr lang="en-US" dirty="0">
                <a:ea typeface="ＭＳ Ｐゴシック"/>
              </a:rPr>
              <a:t>What is </a:t>
            </a:r>
            <a:r>
              <a:rPr lang="en-GB" dirty="0">
                <a:ea typeface="ＭＳ Ｐゴシック"/>
              </a:rPr>
              <a:t>Anti-social Behaviour, </a:t>
            </a:r>
            <a:r>
              <a:rPr lang="en-US" dirty="0">
                <a:ea typeface="ＭＳ Ｐゴシック"/>
              </a:rPr>
              <a:t>Crime and Policing Act, 2014?</a:t>
            </a:r>
            <a:endParaRPr lang="en-US" dirty="0"/>
          </a:p>
        </p:txBody>
      </p:sp>
      <p:sp>
        <p:nvSpPr>
          <p:cNvPr id="3" name="Content Placeholder 2">
            <a:extLst>
              <a:ext uri="{FF2B5EF4-FFF2-40B4-BE49-F238E27FC236}">
                <a16:creationId xmlns:a16="http://schemas.microsoft.com/office/drawing/2014/main" id="{D13E928C-441D-172E-D44C-69E219FCD78B}"/>
              </a:ext>
            </a:extLst>
          </p:cNvPr>
          <p:cNvSpPr>
            <a:spLocks noGrp="1"/>
          </p:cNvSpPr>
          <p:nvPr>
            <p:ph idx="1"/>
          </p:nvPr>
        </p:nvSpPr>
        <p:spPr/>
        <p:txBody>
          <a:bodyPr lIns="91440" tIns="45720" rIns="91440" bIns="45720" anchor="t"/>
          <a:lstStyle/>
          <a:p>
            <a:pPr marL="0" indent="0">
              <a:spcBef>
                <a:spcPts val="20"/>
              </a:spcBef>
              <a:buNone/>
            </a:pPr>
            <a:endParaRPr lang="en-US" dirty="0">
              <a:ea typeface="ＭＳ Ｐゴシック"/>
              <a:cs typeface="Arial"/>
            </a:endParaRPr>
          </a:p>
          <a:p>
            <a:pPr marL="0" indent="0">
              <a:spcBef>
                <a:spcPts val="20"/>
              </a:spcBef>
              <a:buNone/>
            </a:pPr>
            <a:r>
              <a:rPr lang="en-US" dirty="0">
                <a:ea typeface="ＭＳ Ｐゴシック"/>
                <a:cs typeface="Arial"/>
              </a:rPr>
              <a:t>A person commits an offence under the law of England and Wales if he or she—</a:t>
            </a:r>
            <a:endParaRPr lang="en-US" dirty="0"/>
          </a:p>
          <a:p>
            <a:pPr marL="0" indent="0">
              <a:spcBef>
                <a:spcPts val="20"/>
              </a:spcBef>
              <a:buNone/>
            </a:pPr>
            <a:r>
              <a:rPr lang="en-US" dirty="0">
                <a:ea typeface="ＭＳ Ｐゴシック"/>
                <a:cs typeface="Arial"/>
              </a:rPr>
              <a:t>(a) uses violence, threats or any other form of coercion for the purpose of causing another person to enter into a marriage, and</a:t>
            </a:r>
          </a:p>
          <a:p>
            <a:pPr marL="0" indent="0">
              <a:spcBef>
                <a:spcPts val="20"/>
              </a:spcBef>
              <a:buNone/>
            </a:pPr>
            <a:r>
              <a:rPr lang="en-US" dirty="0">
                <a:ea typeface="ＭＳ Ｐゴシック"/>
                <a:cs typeface="Arial"/>
              </a:rPr>
              <a:t>(b) believes, or ought reasonably to believe, that the conduct may cause the other person to enter into the marriage without free and full consent</a:t>
            </a:r>
            <a:endParaRPr lang="en-US" dirty="0">
              <a:cs typeface="Arial"/>
            </a:endParaRPr>
          </a:p>
          <a:p>
            <a:pPr marL="0" indent="0">
              <a:buNone/>
            </a:pPr>
            <a:endParaRPr lang="en-US" dirty="0">
              <a:cs typeface="Arial"/>
            </a:endParaRPr>
          </a:p>
        </p:txBody>
      </p:sp>
    </p:spTree>
    <p:extLst>
      <p:ext uri="{BB962C8B-B14F-4D97-AF65-F5344CB8AC3E}">
        <p14:creationId xmlns:p14="http://schemas.microsoft.com/office/powerpoint/2010/main" val="281318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lIns="91440" tIns="45720" rIns="91440" bIns="45720" anchor="t"/>
          <a:lstStyle/>
          <a:p>
            <a:r>
              <a:rPr lang="en-GB" dirty="0">
                <a:ea typeface="ＭＳ Ｐゴシック"/>
              </a:rPr>
              <a:t>Anti-social Behaviour, Crime and Policing Act 2014 ( </a:t>
            </a:r>
            <a:r>
              <a:rPr lang="en-GB" sz="2400" dirty="0">
                <a:ea typeface="ＭＳ Ｐゴシック"/>
              </a:rPr>
              <a:t>Contd.</a:t>
            </a:r>
            <a:r>
              <a:rPr lang="en-GB" dirty="0">
                <a:ea typeface="ＭＳ Ｐゴシック"/>
              </a:rPr>
              <a:t>)</a:t>
            </a:r>
            <a:endParaRPr lang="en-GB" sz="2800" dirty="0"/>
          </a:p>
        </p:txBody>
      </p:sp>
      <p:sp>
        <p:nvSpPr>
          <p:cNvPr id="9" name="Content Placeholder 8"/>
          <p:cNvSpPr>
            <a:spLocks noGrp="1"/>
          </p:cNvSpPr>
          <p:nvPr>
            <p:ph idx="1"/>
          </p:nvPr>
        </p:nvSpPr>
        <p:spPr/>
        <p:txBody>
          <a:bodyPr lIns="91440" tIns="45720" rIns="91440" bIns="45720" anchor="t"/>
          <a:lstStyle/>
          <a:p>
            <a:pPr algn="l"/>
            <a:endParaRPr lang="en-GB" b="0" i="0" u="none" strike="noStrike" dirty="0">
              <a:solidFill>
                <a:srgbClr val="000000"/>
              </a:solidFill>
              <a:effectLst/>
              <a:latin typeface="arial" panose="020B0604020202020204" pitchFamily="34" charset="0"/>
            </a:endParaRPr>
          </a:p>
          <a:p>
            <a:r>
              <a:rPr lang="en-GB" b="0" i="0" u="none" strike="noStrike" dirty="0">
                <a:solidFill>
                  <a:srgbClr val="000000"/>
                </a:solidFill>
                <a:effectLst/>
                <a:latin typeface="arial"/>
                <a:ea typeface="ＭＳ Ｐゴシック"/>
              </a:rPr>
              <a:t>“Marriage” means any religious or civil ceremony of marriage (whether or not legally binding).</a:t>
            </a:r>
          </a:p>
          <a:p>
            <a:r>
              <a:rPr lang="en-GB" dirty="0">
                <a:solidFill>
                  <a:srgbClr val="000000"/>
                </a:solidFill>
                <a:latin typeface="arial" panose="020B0604020202020204" pitchFamily="34" charset="0"/>
              </a:rPr>
              <a:t>It is a crime if at least one party in the UK, or a UK national, or habitually resident in the UK. </a:t>
            </a:r>
            <a:endParaRPr lang="en-GB" b="0"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8973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lIns="91440" tIns="45720" rIns="91440" bIns="45720" anchor="t"/>
          <a:lstStyle/>
          <a:p>
            <a:r>
              <a:rPr lang="en-GB" dirty="0">
                <a:ea typeface="ＭＳ Ｐゴシック"/>
              </a:rPr>
              <a:t>The updated law: Marriage and Civil Partnership (Minimum Age) Act 2022</a:t>
            </a:r>
            <a:endParaRPr lang="en-GB" sz="2800" dirty="0">
              <a:ea typeface="ＭＳ Ｐゴシック"/>
            </a:endParaRPr>
          </a:p>
        </p:txBody>
      </p:sp>
      <p:sp>
        <p:nvSpPr>
          <p:cNvPr id="9" name="Content Placeholder 8"/>
          <p:cNvSpPr>
            <a:spLocks noGrp="1"/>
          </p:cNvSpPr>
          <p:nvPr>
            <p:ph idx="1"/>
          </p:nvPr>
        </p:nvSpPr>
        <p:spPr/>
        <p:txBody>
          <a:bodyPr lIns="91440" tIns="45720" rIns="91440" bIns="45720" anchor="t"/>
          <a:lstStyle/>
          <a:p>
            <a:r>
              <a:rPr lang="en-GB" dirty="0">
                <a:ea typeface="ＭＳ Ｐゴシック"/>
              </a:rPr>
              <a:t>The law changed in April 2023. </a:t>
            </a:r>
            <a:endParaRPr lang="en-US">
              <a:ea typeface="ＭＳ Ｐゴシック"/>
            </a:endParaRPr>
          </a:p>
          <a:p>
            <a:r>
              <a:rPr lang="en-GB" dirty="0">
                <a:ea typeface="ＭＳ Ｐゴシック"/>
              </a:rPr>
              <a:t>This made any marriage involving those under 18, a forced marriage and a crime. </a:t>
            </a:r>
            <a:endParaRPr lang="en-GB"/>
          </a:p>
          <a:p>
            <a:r>
              <a:rPr lang="en-GB" dirty="0">
                <a:ea typeface="ＭＳ Ｐゴシック"/>
              </a:rPr>
              <a:t>There does not need to be any degree of force or coercion for an under 18-year-old to enter a forced marriage. </a:t>
            </a:r>
          </a:p>
          <a:p>
            <a:r>
              <a:rPr lang="en-GB" dirty="0">
                <a:ea typeface="ＭＳ Ｐゴシック"/>
              </a:rPr>
              <a:t>It is no longer the case that 16- or 17-year-olds can marry with parental consent. </a:t>
            </a:r>
            <a:endParaRPr lang="en-GB" dirty="0"/>
          </a:p>
          <a:p>
            <a:r>
              <a:rPr lang="en-GB" dirty="0"/>
              <a:t>This currently only applies to England and Wales. </a:t>
            </a:r>
          </a:p>
        </p:txBody>
      </p:sp>
    </p:spTree>
    <p:extLst>
      <p:ext uri="{BB962C8B-B14F-4D97-AF65-F5344CB8AC3E}">
        <p14:creationId xmlns:p14="http://schemas.microsoft.com/office/powerpoint/2010/main" val="230963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4D28F-12AC-C12B-2E26-7E4812D5C744}"/>
              </a:ext>
            </a:extLst>
          </p:cNvPr>
          <p:cNvSpPr>
            <a:spLocks noGrp="1"/>
          </p:cNvSpPr>
          <p:nvPr>
            <p:ph type="title"/>
          </p:nvPr>
        </p:nvSpPr>
        <p:spPr/>
        <p:txBody>
          <a:bodyPr lIns="91440" tIns="45720" rIns="91440" bIns="45720" anchor="t"/>
          <a:lstStyle/>
          <a:p>
            <a:r>
              <a:rPr lang="en-US" dirty="0">
                <a:ea typeface="ＭＳ Ｐゴシック"/>
              </a:rPr>
              <a:t>Different law in Scotland and Northern Ireland</a:t>
            </a:r>
            <a:endParaRPr lang="en-US" dirty="0"/>
          </a:p>
        </p:txBody>
      </p:sp>
      <p:sp>
        <p:nvSpPr>
          <p:cNvPr id="3" name="Content Placeholder 2">
            <a:extLst>
              <a:ext uri="{FF2B5EF4-FFF2-40B4-BE49-F238E27FC236}">
                <a16:creationId xmlns:a16="http://schemas.microsoft.com/office/drawing/2014/main" id="{C419E7E3-FB96-12A1-1162-F5E5B363AD67}"/>
              </a:ext>
            </a:extLst>
          </p:cNvPr>
          <p:cNvSpPr>
            <a:spLocks noGrp="1"/>
          </p:cNvSpPr>
          <p:nvPr>
            <p:ph idx="1"/>
          </p:nvPr>
        </p:nvSpPr>
        <p:spPr/>
        <p:txBody>
          <a:bodyPr lIns="91440" tIns="45720" rIns="91440" bIns="45720" anchor="t"/>
          <a:lstStyle/>
          <a:p>
            <a:r>
              <a:rPr lang="en-US" dirty="0">
                <a:ea typeface="ＭＳ Ｐゴシック"/>
              </a:rPr>
              <a:t>In Scotland, the minimum age for marriage or civil partnership is  16 years. </a:t>
            </a:r>
            <a:endParaRPr lang="en-US" dirty="0"/>
          </a:p>
          <a:p>
            <a:r>
              <a:rPr lang="en-US" dirty="0">
                <a:ea typeface="ＭＳ Ｐゴシック"/>
              </a:rPr>
              <a:t>The Forced Marriage Act (Scotland) came into force in 2011 and forced marriage became criminal offence in 2014.</a:t>
            </a:r>
          </a:p>
          <a:p>
            <a:r>
              <a:rPr lang="en-US" dirty="0">
                <a:ea typeface="ＭＳ Ｐゴシック"/>
              </a:rPr>
              <a:t>In Northern Ireland, minimum age is 16 years with parental consent or court order and 18 years otherwise.</a:t>
            </a:r>
          </a:p>
          <a:p>
            <a:r>
              <a:rPr lang="en-US" dirty="0">
                <a:ea typeface="ＭＳ Ｐゴシック"/>
              </a:rPr>
              <a:t>The Forced Marriage Act came into action in 2008 in Northern Ireland and became a criminal offence.</a:t>
            </a:r>
            <a:endParaRPr lang="en-US" dirty="0"/>
          </a:p>
        </p:txBody>
      </p:sp>
    </p:spTree>
    <p:extLst>
      <p:ext uri="{BB962C8B-B14F-4D97-AF65-F5344CB8AC3E}">
        <p14:creationId xmlns:p14="http://schemas.microsoft.com/office/powerpoint/2010/main" val="755580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97496-74D8-86DF-B825-37545ED54CBE}"/>
              </a:ext>
            </a:extLst>
          </p:cNvPr>
          <p:cNvSpPr>
            <a:spLocks noGrp="1"/>
          </p:cNvSpPr>
          <p:nvPr>
            <p:ph type="title"/>
          </p:nvPr>
        </p:nvSpPr>
        <p:spPr/>
        <p:txBody>
          <a:bodyPr lIns="91440" tIns="45720" rIns="91440" bIns="45720" anchor="t"/>
          <a:lstStyle/>
          <a:p>
            <a:r>
              <a:rPr lang="en-GB" dirty="0">
                <a:ea typeface="ＭＳ Ｐゴシック"/>
              </a:rPr>
              <a:t>What is Forced Marriage Protection Orders?</a:t>
            </a:r>
            <a:endParaRPr lang="en-US" dirty="0">
              <a:ea typeface="ＭＳ Ｐゴシック"/>
            </a:endParaRPr>
          </a:p>
        </p:txBody>
      </p:sp>
      <p:sp>
        <p:nvSpPr>
          <p:cNvPr id="3" name="Content Placeholder 2">
            <a:extLst>
              <a:ext uri="{FF2B5EF4-FFF2-40B4-BE49-F238E27FC236}">
                <a16:creationId xmlns:a16="http://schemas.microsoft.com/office/drawing/2014/main" id="{9276D4BB-9798-F9B4-C332-C92D46389953}"/>
              </a:ext>
            </a:extLst>
          </p:cNvPr>
          <p:cNvSpPr>
            <a:spLocks noGrp="1"/>
          </p:cNvSpPr>
          <p:nvPr>
            <p:ph idx="1"/>
          </p:nvPr>
        </p:nvSpPr>
        <p:spPr/>
        <p:txBody>
          <a:bodyPr lIns="91440" tIns="45720" rIns="91440" bIns="45720" anchor="t"/>
          <a:lstStyle/>
          <a:p>
            <a:r>
              <a:rPr lang="en-GB" dirty="0">
                <a:ea typeface="ＭＳ Ｐゴシック"/>
              </a:rPr>
              <a:t>A Forced Marriage Protection Order (FMPO) is an emergency order for people being threatened with or currently in a forced marriage. </a:t>
            </a:r>
            <a:endParaRPr lang="en-GB" dirty="0"/>
          </a:p>
          <a:p>
            <a:r>
              <a:rPr lang="en-GB" dirty="0"/>
              <a:t>The result of the order is unique to each case, but may include: </a:t>
            </a:r>
          </a:p>
          <a:p>
            <a:pPr lvl="1"/>
            <a:r>
              <a:rPr lang="en-GB" dirty="0"/>
              <a:t>A restraining type order</a:t>
            </a:r>
          </a:p>
          <a:p>
            <a:pPr lvl="1"/>
            <a:r>
              <a:rPr lang="en-GB" dirty="0">
                <a:ea typeface="ＭＳ Ｐゴシック"/>
              </a:rPr>
              <a:t>Removing the passport from the person at risk so they cannot travel against their will to any foreign country.</a:t>
            </a:r>
            <a:endParaRPr lang="en-GB" dirty="0">
              <a:ea typeface="ＭＳ Ｐゴシック"/>
              <a:cs typeface="Arial"/>
            </a:endParaRPr>
          </a:p>
          <a:p>
            <a:r>
              <a:rPr lang="en-GB" dirty="0"/>
              <a:t>Cases are typically heard in courts away from where the parties are located for the victim’s safety. </a:t>
            </a:r>
          </a:p>
        </p:txBody>
      </p:sp>
    </p:spTree>
    <p:extLst>
      <p:ext uri="{BB962C8B-B14F-4D97-AF65-F5344CB8AC3E}">
        <p14:creationId xmlns:p14="http://schemas.microsoft.com/office/powerpoint/2010/main" val="391959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6229A-CF95-73D3-13A4-A6376250462C}"/>
              </a:ext>
            </a:extLst>
          </p:cNvPr>
          <p:cNvSpPr>
            <a:spLocks noGrp="1"/>
          </p:cNvSpPr>
          <p:nvPr>
            <p:ph type="title"/>
          </p:nvPr>
        </p:nvSpPr>
        <p:spPr/>
        <p:txBody>
          <a:bodyPr lIns="91440" tIns="45720" rIns="91440" bIns="45720" anchor="t"/>
          <a:lstStyle/>
          <a:p>
            <a:r>
              <a:rPr lang="en-US" dirty="0">
                <a:ea typeface="ＭＳ Ｐゴシック"/>
              </a:rPr>
              <a:t>Break Out Room Discussion</a:t>
            </a:r>
            <a:endParaRPr lang="en-US" dirty="0"/>
          </a:p>
        </p:txBody>
      </p:sp>
      <p:sp>
        <p:nvSpPr>
          <p:cNvPr id="3" name="Content Placeholder 2">
            <a:extLst>
              <a:ext uri="{FF2B5EF4-FFF2-40B4-BE49-F238E27FC236}">
                <a16:creationId xmlns:a16="http://schemas.microsoft.com/office/drawing/2014/main" id="{772B813C-87D0-C235-D7BC-92EA8FB7C298}"/>
              </a:ext>
            </a:extLst>
          </p:cNvPr>
          <p:cNvSpPr>
            <a:spLocks noGrp="1"/>
          </p:cNvSpPr>
          <p:nvPr>
            <p:ph idx="1"/>
          </p:nvPr>
        </p:nvSpPr>
        <p:spPr/>
        <p:txBody>
          <a:bodyPr lIns="91440" tIns="45720" rIns="91440" bIns="45720" anchor="t"/>
          <a:lstStyle/>
          <a:p>
            <a:pPr marL="457200" indent="-457200">
              <a:buAutoNum type="arabicPeriod"/>
            </a:pPr>
            <a:r>
              <a:rPr lang="en-US" dirty="0"/>
              <a:t>Why might someone be worried about disclosing a forced marriage?</a:t>
            </a:r>
          </a:p>
          <a:p>
            <a:pPr marL="457200" indent="-457200">
              <a:buAutoNum type="arabicPeriod"/>
            </a:pPr>
            <a:endParaRPr lang="en-US" dirty="0"/>
          </a:p>
          <a:p>
            <a:pPr marL="457200" indent="-457200">
              <a:buAutoNum type="arabicPeriod"/>
            </a:pPr>
            <a:r>
              <a:rPr lang="en-US" dirty="0">
                <a:ea typeface="ＭＳ Ｐゴシック"/>
              </a:rPr>
              <a:t>In your organization, who might someone disclose a forced marriage to?</a:t>
            </a:r>
          </a:p>
          <a:p>
            <a:pPr marL="0" indent="0">
              <a:buNone/>
            </a:pPr>
            <a:endParaRPr lang="en-US" dirty="0"/>
          </a:p>
          <a:p>
            <a:pPr marL="457200" indent="-457200">
              <a:buAutoNum type="arabicPeriod"/>
            </a:pPr>
            <a:endParaRPr lang="en-US" dirty="0"/>
          </a:p>
          <a:p>
            <a:pPr marL="457200" indent="-457200">
              <a:buAutoNum type="arabicPeriod"/>
            </a:pPr>
            <a:endParaRPr lang="en-US" dirty="0"/>
          </a:p>
          <a:p>
            <a:pPr marL="0" indent="0">
              <a:buNone/>
            </a:pPr>
            <a:endParaRPr lang="en-US" dirty="0"/>
          </a:p>
          <a:p>
            <a:pPr marL="0" indent="0">
              <a:buNone/>
            </a:pPr>
            <a:endParaRPr lang="en-US" dirty="0"/>
          </a:p>
          <a:p>
            <a:pPr>
              <a:buNone/>
            </a:pPr>
            <a:endParaRPr lang="en-US" dirty="0"/>
          </a:p>
          <a:p>
            <a:pPr>
              <a:buFont typeface="Wingdings"/>
              <a:buChar char="§"/>
            </a:pPr>
            <a:endParaRPr lang="en-US" dirty="0"/>
          </a:p>
          <a:p>
            <a:pPr marL="0" indent="0">
              <a:buNone/>
            </a:pPr>
            <a:endParaRPr lang="en-US" dirty="0"/>
          </a:p>
        </p:txBody>
      </p:sp>
    </p:spTree>
    <p:extLst>
      <p:ext uri="{BB962C8B-B14F-4D97-AF65-F5344CB8AC3E}">
        <p14:creationId xmlns:p14="http://schemas.microsoft.com/office/powerpoint/2010/main" val="2432991152"/>
      </p:ext>
    </p:extLst>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438</TotalTime>
  <Words>753</Words>
  <Application>Microsoft Macintosh PowerPoint</Application>
  <PresentationFormat>On-screen Show (16:9)</PresentationFormat>
  <Paragraphs>66</Paragraphs>
  <Slides>9</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vt:lpstr>
      <vt:lpstr>Arial Nova</vt:lpstr>
      <vt:lpstr>Calibri</vt:lpstr>
      <vt:lpstr>Calibri Light</vt:lpstr>
      <vt:lpstr>Georgia</vt:lpstr>
      <vt:lpstr>Times New Roman</vt:lpstr>
      <vt:lpstr>Wingdings</vt:lpstr>
      <vt:lpstr>Default Design</vt:lpstr>
      <vt:lpstr>Unit 2: Forced Marriage and the Law</vt:lpstr>
      <vt:lpstr>Unit Aims</vt:lpstr>
      <vt:lpstr>Forced Marriage law</vt:lpstr>
      <vt:lpstr>What is Anti-social Behaviour, Crime and Policing Act, 2014?</vt:lpstr>
      <vt:lpstr>Anti-social Behaviour, Crime and Policing Act 2014 ( Contd.)</vt:lpstr>
      <vt:lpstr>The updated law: Marriage and Civil Partnership (Minimum Age) Act 2022</vt:lpstr>
      <vt:lpstr>Different law in Scotland and Northern Ireland</vt:lpstr>
      <vt:lpstr>What is Forced Marriage Protection Orders?</vt:lpstr>
      <vt:lpstr>Break Out Room Discussion</vt:lpstr>
    </vt:vector>
  </TitlesOfParts>
  <Company>The University of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 and Publications</dc:creator>
  <cp:lastModifiedBy>Rowland Seymour (Mathematics)</cp:lastModifiedBy>
  <cp:revision>295</cp:revision>
  <cp:lastPrinted>2019-07-31T08:58:40Z</cp:lastPrinted>
  <dcterms:created xsi:type="dcterms:W3CDTF">2005-06-08T11:15:47Z</dcterms:created>
  <dcterms:modified xsi:type="dcterms:W3CDTF">2023-12-06T11:55:03Z</dcterms:modified>
</cp:coreProperties>
</file>